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322" r:id="rId3"/>
    <p:sldId id="323" r:id="rId4"/>
    <p:sldId id="324" r:id="rId5"/>
    <p:sldId id="266" r:id="rId6"/>
    <p:sldId id="325" r:id="rId7"/>
    <p:sldId id="326" r:id="rId8"/>
    <p:sldId id="328" r:id="rId9"/>
    <p:sldId id="327" r:id="rId10"/>
    <p:sldId id="329" r:id="rId11"/>
    <p:sldId id="330" r:id="rId12"/>
    <p:sldId id="331" r:id="rId13"/>
    <p:sldId id="332" r:id="rId14"/>
    <p:sldId id="267" r:id="rId15"/>
    <p:sldId id="265" r:id="rId16"/>
    <p:sldId id="268" r:id="rId17"/>
    <p:sldId id="271" r:id="rId18"/>
    <p:sldId id="334" r:id="rId19"/>
    <p:sldId id="333" r:id="rId20"/>
    <p:sldId id="274" r:id="rId21"/>
    <p:sldId id="335" r:id="rId22"/>
    <p:sldId id="336" r:id="rId23"/>
    <p:sldId id="337" r:id="rId24"/>
    <p:sldId id="280" r:id="rId25"/>
    <p:sldId id="338" r:id="rId26"/>
    <p:sldId id="317" r:id="rId27"/>
    <p:sldId id="339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6" r:id="rId39"/>
    <p:sldId id="357" r:id="rId40"/>
    <p:sldId id="358" r:id="rId41"/>
    <p:sldId id="340" r:id="rId42"/>
    <p:sldId id="351" r:id="rId43"/>
    <p:sldId id="352" r:id="rId44"/>
    <p:sldId id="353" r:id="rId45"/>
    <p:sldId id="355" r:id="rId46"/>
    <p:sldId id="354" r:id="rId47"/>
    <p:sldId id="359" r:id="rId48"/>
    <p:sldId id="361" r:id="rId49"/>
    <p:sldId id="360" r:id="rId50"/>
    <p:sldId id="362" r:id="rId51"/>
    <p:sldId id="363" r:id="rId52"/>
  </p:sldIdLst>
  <p:sldSz cx="9144000" cy="6858000" type="screen4x3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1040E-AFF8-4E9C-B8BA-E2C45FBFCC28}" v="524" dt="2019-03-11T11:00:51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7637" autoAdjust="0"/>
  </p:normalViewPr>
  <p:slideViewPr>
    <p:cSldViewPr snapToGrid="0" snapToObjects="1">
      <p:cViewPr>
        <p:scale>
          <a:sx n="85" d="100"/>
          <a:sy n="85" d="100"/>
        </p:scale>
        <p:origin x="1411" y="-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夏骁凯" userId="344d9516-ed3d-4546-836d-c8463077b2e4" providerId="ADAL" clId="{9AC1040E-AFF8-4E9C-B8BA-E2C45FBFCC28}"/>
    <pc:docChg chg="undo redo custSel mod addSld delSld modSld">
      <pc:chgData name="夏骁凯" userId="344d9516-ed3d-4546-836d-c8463077b2e4" providerId="ADAL" clId="{9AC1040E-AFF8-4E9C-B8BA-E2C45FBFCC28}" dt="2019-03-11T11:24:05.540" v="5502" actId="27636"/>
      <pc:docMkLst>
        <pc:docMk/>
      </pc:docMkLst>
      <pc:sldChg chg="modSp">
        <pc:chgData name="夏骁凯" userId="344d9516-ed3d-4546-836d-c8463077b2e4" providerId="ADAL" clId="{9AC1040E-AFF8-4E9C-B8BA-E2C45FBFCC28}" dt="2019-03-11T11:24:05.540" v="5502" actId="27636"/>
        <pc:sldMkLst>
          <pc:docMk/>
          <pc:sldMk cId="4258772501" sldId="256"/>
        </pc:sldMkLst>
        <pc:spChg chg="mod">
          <ac:chgData name="夏骁凯" userId="344d9516-ed3d-4546-836d-c8463077b2e4" providerId="ADAL" clId="{9AC1040E-AFF8-4E9C-B8BA-E2C45FBFCC28}" dt="2019-03-10T05:33:50.808" v="0" actId="120"/>
          <ac:spMkLst>
            <pc:docMk/>
            <pc:sldMk cId="4258772501" sldId="256"/>
            <ac:spMk id="2" creationId="{0ACEC94D-01A1-794C-A6E8-46DF0ECAEFBA}"/>
          </ac:spMkLst>
        </pc:spChg>
        <pc:spChg chg="mod">
          <ac:chgData name="夏骁凯" userId="344d9516-ed3d-4546-836d-c8463077b2e4" providerId="ADAL" clId="{9AC1040E-AFF8-4E9C-B8BA-E2C45FBFCC28}" dt="2019-03-11T11:24:05.540" v="5502" actId="27636"/>
          <ac:spMkLst>
            <pc:docMk/>
            <pc:sldMk cId="4258772501" sldId="256"/>
            <ac:spMk id="3" creationId="{B5C37394-0175-C349-9292-619D4B034E9D}"/>
          </ac:spMkLst>
        </pc:spChg>
      </pc:sldChg>
      <pc:sldChg chg="del">
        <pc:chgData name="夏骁凯" userId="344d9516-ed3d-4546-836d-c8463077b2e4" providerId="ADAL" clId="{9AC1040E-AFF8-4E9C-B8BA-E2C45FBFCC28}" dt="2019-03-10T05:52:46.092" v="1074" actId="47"/>
        <pc:sldMkLst>
          <pc:docMk/>
          <pc:sldMk cId="2642831742" sldId="257"/>
        </pc:sldMkLst>
      </pc:sldChg>
      <pc:sldChg chg="del">
        <pc:chgData name="夏骁凯" userId="344d9516-ed3d-4546-836d-c8463077b2e4" providerId="ADAL" clId="{9AC1040E-AFF8-4E9C-B8BA-E2C45FBFCC28}" dt="2019-03-10T05:52:49.930" v="1075" actId="47"/>
        <pc:sldMkLst>
          <pc:docMk/>
          <pc:sldMk cId="3299097650" sldId="258"/>
        </pc:sldMkLst>
      </pc:sldChg>
      <pc:sldChg chg="del">
        <pc:chgData name="夏骁凯" userId="344d9516-ed3d-4546-836d-c8463077b2e4" providerId="ADAL" clId="{9AC1040E-AFF8-4E9C-B8BA-E2C45FBFCC28}" dt="2019-03-11T03:23:30.649" v="1076" actId="47"/>
        <pc:sldMkLst>
          <pc:docMk/>
          <pc:sldMk cId="911560233" sldId="259"/>
        </pc:sldMkLst>
      </pc:sldChg>
      <pc:sldChg chg="del">
        <pc:chgData name="夏骁凯" userId="344d9516-ed3d-4546-836d-c8463077b2e4" providerId="ADAL" clId="{9AC1040E-AFF8-4E9C-B8BA-E2C45FBFCC28}" dt="2019-03-11T03:23:31.467" v="1077" actId="47"/>
        <pc:sldMkLst>
          <pc:docMk/>
          <pc:sldMk cId="3222554477" sldId="260"/>
        </pc:sldMkLst>
      </pc:sldChg>
      <pc:sldChg chg="del">
        <pc:chgData name="夏骁凯" userId="344d9516-ed3d-4546-836d-c8463077b2e4" providerId="ADAL" clId="{9AC1040E-AFF8-4E9C-B8BA-E2C45FBFCC28}" dt="2019-03-11T03:23:32.570" v="1078" actId="47"/>
        <pc:sldMkLst>
          <pc:docMk/>
          <pc:sldMk cId="45318433" sldId="261"/>
        </pc:sldMkLst>
      </pc:sldChg>
      <pc:sldChg chg="del">
        <pc:chgData name="夏骁凯" userId="344d9516-ed3d-4546-836d-c8463077b2e4" providerId="ADAL" clId="{9AC1040E-AFF8-4E9C-B8BA-E2C45FBFCC28}" dt="2019-03-11T03:23:33.735" v="1079" actId="47"/>
        <pc:sldMkLst>
          <pc:docMk/>
          <pc:sldMk cId="3254125243" sldId="262"/>
        </pc:sldMkLst>
      </pc:sldChg>
      <pc:sldChg chg="del">
        <pc:chgData name="夏骁凯" userId="344d9516-ed3d-4546-836d-c8463077b2e4" providerId="ADAL" clId="{9AC1040E-AFF8-4E9C-B8BA-E2C45FBFCC28}" dt="2019-03-11T03:23:38.138" v="1080" actId="47"/>
        <pc:sldMkLst>
          <pc:docMk/>
          <pc:sldMk cId="2106712046" sldId="263"/>
        </pc:sldMkLst>
      </pc:sldChg>
      <pc:sldChg chg="del">
        <pc:chgData name="夏骁凯" userId="344d9516-ed3d-4546-836d-c8463077b2e4" providerId="ADAL" clId="{9AC1040E-AFF8-4E9C-B8BA-E2C45FBFCC28}" dt="2019-03-11T03:23:43.562" v="1083" actId="47"/>
        <pc:sldMkLst>
          <pc:docMk/>
          <pc:sldMk cId="2750653138" sldId="264"/>
        </pc:sldMkLst>
      </pc:sldChg>
      <pc:sldChg chg="modSp">
        <pc:chgData name="夏骁凯" userId="344d9516-ed3d-4546-836d-c8463077b2e4" providerId="ADAL" clId="{9AC1040E-AFF8-4E9C-B8BA-E2C45FBFCC28}" dt="2019-03-11T07:45:46.085" v="2491" actId="20577"/>
        <pc:sldMkLst>
          <pc:docMk/>
          <pc:sldMk cId="3156441802" sldId="265"/>
        </pc:sldMkLst>
        <pc:spChg chg="mod">
          <ac:chgData name="夏骁凯" userId="344d9516-ed3d-4546-836d-c8463077b2e4" providerId="ADAL" clId="{9AC1040E-AFF8-4E9C-B8BA-E2C45FBFCC28}" dt="2019-03-11T07:45:46.085" v="2491" actId="20577"/>
          <ac:spMkLst>
            <pc:docMk/>
            <pc:sldMk cId="3156441802" sldId="265"/>
            <ac:spMk id="3" creationId="{9AF29C15-6AD6-1A48-815C-CE57CE9227D2}"/>
          </ac:spMkLst>
        </pc:spChg>
      </pc:sldChg>
      <pc:sldChg chg="modSp">
        <pc:chgData name="夏骁凯" userId="344d9516-ed3d-4546-836d-c8463077b2e4" providerId="ADAL" clId="{9AC1040E-AFF8-4E9C-B8BA-E2C45FBFCC28}" dt="2019-03-11T03:29:28.592" v="1202" actId="20577"/>
        <pc:sldMkLst>
          <pc:docMk/>
          <pc:sldMk cId="2154421518" sldId="266"/>
        </pc:sldMkLst>
        <pc:spChg chg="mod">
          <ac:chgData name="夏骁凯" userId="344d9516-ed3d-4546-836d-c8463077b2e4" providerId="ADAL" clId="{9AC1040E-AFF8-4E9C-B8BA-E2C45FBFCC28}" dt="2019-03-11T03:29:28.592" v="1202" actId="20577"/>
          <ac:spMkLst>
            <pc:docMk/>
            <pc:sldMk cId="2154421518" sldId="266"/>
            <ac:spMk id="3" creationId="{222A18BD-658B-EA4D-90D1-D52A8308ADB1}"/>
          </ac:spMkLst>
        </pc:spChg>
      </pc:sldChg>
      <pc:sldChg chg="addSp delSp modSp">
        <pc:chgData name="夏骁凯" userId="344d9516-ed3d-4546-836d-c8463077b2e4" providerId="ADAL" clId="{9AC1040E-AFF8-4E9C-B8BA-E2C45FBFCC28}" dt="2019-03-11T07:53:12.583" v="2549" actId="14100"/>
        <pc:sldMkLst>
          <pc:docMk/>
          <pc:sldMk cId="963520345" sldId="268"/>
        </pc:sldMkLst>
        <pc:spChg chg="mod">
          <ac:chgData name="夏骁凯" userId="344d9516-ed3d-4546-836d-c8463077b2e4" providerId="ADAL" clId="{9AC1040E-AFF8-4E9C-B8BA-E2C45FBFCC28}" dt="2019-03-11T07:48:10.649" v="2534" actId="20577"/>
          <ac:spMkLst>
            <pc:docMk/>
            <pc:sldMk cId="963520345" sldId="268"/>
            <ac:spMk id="3" creationId="{D4CE194E-25B8-F249-BE8B-CAAABC638F1E}"/>
          </ac:spMkLst>
        </pc:spChg>
        <pc:picChg chg="add del mod">
          <ac:chgData name="夏骁凯" userId="344d9516-ed3d-4546-836d-c8463077b2e4" providerId="ADAL" clId="{9AC1040E-AFF8-4E9C-B8BA-E2C45FBFCC28}" dt="2019-03-11T07:52:49.623" v="2544" actId="478"/>
          <ac:picMkLst>
            <pc:docMk/>
            <pc:sldMk cId="963520345" sldId="268"/>
            <ac:picMk id="5" creationId="{D6E97195-C9CB-412C-845D-55AA81DEDA9D}"/>
          </ac:picMkLst>
        </pc:picChg>
        <pc:picChg chg="del">
          <ac:chgData name="夏骁凯" userId="344d9516-ed3d-4546-836d-c8463077b2e4" providerId="ADAL" clId="{9AC1040E-AFF8-4E9C-B8BA-E2C45FBFCC28}" dt="2019-03-11T07:46:12.649" v="2493" actId="478"/>
          <ac:picMkLst>
            <pc:docMk/>
            <pc:sldMk cId="963520345" sldId="268"/>
            <ac:picMk id="6" creationId="{56E7AC64-827B-E943-A402-363FF0CA5549}"/>
          </ac:picMkLst>
        </pc:picChg>
        <pc:picChg chg="add del mod">
          <ac:chgData name="夏骁凯" userId="344d9516-ed3d-4546-836d-c8463077b2e4" providerId="ADAL" clId="{9AC1040E-AFF8-4E9C-B8BA-E2C45FBFCC28}" dt="2019-03-11T07:52:49.165" v="2543"/>
          <ac:picMkLst>
            <pc:docMk/>
            <pc:sldMk cId="963520345" sldId="268"/>
            <ac:picMk id="7" creationId="{113993AF-3020-4E0A-A49F-E22E5825B64B}"/>
          </ac:picMkLst>
        </pc:picChg>
        <pc:picChg chg="add mod">
          <ac:chgData name="夏骁凯" userId="344d9516-ed3d-4546-836d-c8463077b2e4" providerId="ADAL" clId="{9AC1040E-AFF8-4E9C-B8BA-E2C45FBFCC28}" dt="2019-03-11T07:53:12.583" v="2549" actId="14100"/>
          <ac:picMkLst>
            <pc:docMk/>
            <pc:sldMk cId="963520345" sldId="268"/>
            <ac:picMk id="8" creationId="{4C46A30F-188B-4BD1-8DA5-620B44C72167}"/>
          </ac:picMkLst>
        </pc:picChg>
      </pc:sldChg>
      <pc:sldChg chg="del">
        <pc:chgData name="夏骁凯" userId="344d9516-ed3d-4546-836d-c8463077b2e4" providerId="ADAL" clId="{9AC1040E-AFF8-4E9C-B8BA-E2C45FBFCC28}" dt="2019-03-11T07:47:25.357" v="2512" actId="47"/>
        <pc:sldMkLst>
          <pc:docMk/>
          <pc:sldMk cId="3377092439" sldId="269"/>
        </pc:sldMkLst>
      </pc:sldChg>
      <pc:sldChg chg="del">
        <pc:chgData name="夏骁凯" userId="344d9516-ed3d-4546-836d-c8463077b2e4" providerId="ADAL" clId="{9AC1040E-AFF8-4E9C-B8BA-E2C45FBFCC28}" dt="2019-03-11T07:48:49.843" v="2536" actId="47"/>
        <pc:sldMkLst>
          <pc:docMk/>
          <pc:sldMk cId="1389342438" sldId="270"/>
        </pc:sldMkLst>
      </pc:sldChg>
      <pc:sldChg chg="addSp delSp modSp">
        <pc:chgData name="夏骁凯" userId="344d9516-ed3d-4546-836d-c8463077b2e4" providerId="ADAL" clId="{9AC1040E-AFF8-4E9C-B8BA-E2C45FBFCC28}" dt="2019-03-11T07:57:37.284" v="2656" actId="15"/>
        <pc:sldMkLst>
          <pc:docMk/>
          <pc:sldMk cId="2940062881" sldId="271"/>
        </pc:sldMkLst>
        <pc:spChg chg="add mod">
          <ac:chgData name="夏骁凯" userId="344d9516-ed3d-4546-836d-c8463077b2e4" providerId="ADAL" clId="{9AC1040E-AFF8-4E9C-B8BA-E2C45FBFCC28}" dt="2019-03-11T07:57:37.284" v="2656" actId="15"/>
          <ac:spMkLst>
            <pc:docMk/>
            <pc:sldMk cId="2940062881" sldId="271"/>
            <ac:spMk id="5" creationId="{26518A19-F53F-47F5-8A9D-26C1D2CBC522}"/>
          </ac:spMkLst>
        </pc:spChg>
        <pc:picChg chg="del">
          <ac:chgData name="夏骁凯" userId="344d9516-ed3d-4546-836d-c8463077b2e4" providerId="ADAL" clId="{9AC1040E-AFF8-4E9C-B8BA-E2C45FBFCC28}" dt="2019-03-11T07:53:46.891" v="2550" actId="478"/>
          <ac:picMkLst>
            <pc:docMk/>
            <pc:sldMk cId="2940062881" sldId="271"/>
            <ac:picMk id="6" creationId="{3BF601D6-3DCA-A742-86D6-46F2F36C75AB}"/>
          </ac:picMkLst>
        </pc:picChg>
      </pc:sldChg>
      <pc:sldChg chg="addSp delSp modSp">
        <pc:chgData name="夏骁凯" userId="344d9516-ed3d-4546-836d-c8463077b2e4" providerId="ADAL" clId="{9AC1040E-AFF8-4E9C-B8BA-E2C45FBFCC28}" dt="2019-03-11T08:16:46.789" v="2887" actId="478"/>
        <pc:sldMkLst>
          <pc:docMk/>
          <pc:sldMk cId="107609429" sldId="274"/>
        </pc:sldMkLst>
        <pc:spChg chg="mod">
          <ac:chgData name="夏骁凯" userId="344d9516-ed3d-4546-836d-c8463077b2e4" providerId="ADAL" clId="{9AC1040E-AFF8-4E9C-B8BA-E2C45FBFCC28}" dt="2019-03-11T08:02:53.045" v="2704" actId="20577"/>
          <ac:spMkLst>
            <pc:docMk/>
            <pc:sldMk cId="107609429" sldId="274"/>
            <ac:spMk id="2" creationId="{634D999E-8C77-954E-802D-F8776A9BA2E5}"/>
          </ac:spMkLst>
        </pc:spChg>
        <pc:spChg chg="mod">
          <ac:chgData name="夏骁凯" userId="344d9516-ed3d-4546-836d-c8463077b2e4" providerId="ADAL" clId="{9AC1040E-AFF8-4E9C-B8BA-E2C45FBFCC28}" dt="2019-03-11T08:10:26.702" v="2844" actId="16959"/>
          <ac:spMkLst>
            <pc:docMk/>
            <pc:sldMk cId="107609429" sldId="274"/>
            <ac:spMk id="3" creationId="{45CC4CC1-BA97-EE44-8F26-05412269184D}"/>
          </ac:spMkLst>
        </pc:spChg>
        <pc:spChg chg="mod">
          <ac:chgData name="夏骁凯" userId="344d9516-ed3d-4546-836d-c8463077b2e4" providerId="ADAL" clId="{9AC1040E-AFF8-4E9C-B8BA-E2C45FBFCC28}" dt="2019-03-11T08:03:00.912" v="2720" actId="20577"/>
          <ac:spMkLst>
            <pc:docMk/>
            <pc:sldMk cId="107609429" sldId="274"/>
            <ac:spMk id="4" creationId="{5AB7F247-51AB-024C-A673-F978F7A24CF8}"/>
          </ac:spMkLst>
        </pc:spChg>
        <pc:spChg chg="add del mod">
          <ac:chgData name="夏骁凯" userId="344d9516-ed3d-4546-836d-c8463077b2e4" providerId="ADAL" clId="{9AC1040E-AFF8-4E9C-B8BA-E2C45FBFCC28}" dt="2019-03-11T08:16:45.925" v="2886" actId="478"/>
          <ac:spMkLst>
            <pc:docMk/>
            <pc:sldMk cId="107609429" sldId="274"/>
            <ac:spMk id="5" creationId="{EC565DEF-20FC-44CF-9BA9-13B289DED41F}"/>
          </ac:spMkLst>
        </pc:spChg>
        <pc:picChg chg="add del mod modCrop">
          <ac:chgData name="夏骁凯" userId="344d9516-ed3d-4546-836d-c8463077b2e4" providerId="ADAL" clId="{9AC1040E-AFF8-4E9C-B8BA-E2C45FBFCC28}" dt="2019-03-11T08:16:45.521" v="2885" actId="478"/>
          <ac:picMkLst>
            <pc:docMk/>
            <pc:sldMk cId="107609429" sldId="274"/>
            <ac:picMk id="6" creationId="{67FDE87A-8ECC-4197-B044-286474218E18}"/>
          </ac:picMkLst>
        </pc:picChg>
        <pc:picChg chg="add del mod">
          <ac:chgData name="夏骁凯" userId="344d9516-ed3d-4546-836d-c8463077b2e4" providerId="ADAL" clId="{9AC1040E-AFF8-4E9C-B8BA-E2C45FBFCC28}" dt="2019-03-11T08:16:46.789" v="2887" actId="478"/>
          <ac:picMkLst>
            <pc:docMk/>
            <pc:sldMk cId="107609429" sldId="274"/>
            <ac:picMk id="7" creationId="{3575E201-B311-4AF9-A7D3-BF62695F8B34}"/>
          </ac:picMkLst>
        </pc:picChg>
      </pc:sldChg>
      <pc:sldChg chg="del">
        <pc:chgData name="夏骁凯" userId="344d9516-ed3d-4546-836d-c8463077b2e4" providerId="ADAL" clId="{9AC1040E-AFF8-4E9C-B8BA-E2C45FBFCC28}" dt="2019-03-11T08:23:46.599" v="2984" actId="47"/>
        <pc:sldMkLst>
          <pc:docMk/>
          <pc:sldMk cId="1462564299" sldId="275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2211719526" sldId="277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1310809445" sldId="278"/>
        </pc:sldMkLst>
      </pc:sldChg>
      <pc:sldChg chg="del">
        <pc:chgData name="夏骁凯" userId="344d9516-ed3d-4546-836d-c8463077b2e4" providerId="ADAL" clId="{9AC1040E-AFF8-4E9C-B8BA-E2C45FBFCC28}" dt="2019-03-11T08:23:48.397" v="2985" actId="47"/>
        <pc:sldMkLst>
          <pc:docMk/>
          <pc:sldMk cId="2262553366" sldId="279"/>
        </pc:sldMkLst>
      </pc:sldChg>
      <pc:sldChg chg="addSp modSp">
        <pc:chgData name="夏骁凯" userId="344d9516-ed3d-4546-836d-c8463077b2e4" providerId="ADAL" clId="{9AC1040E-AFF8-4E9C-B8BA-E2C45FBFCC28}" dt="2019-03-11T08:49:54.298" v="3204" actId="1076"/>
        <pc:sldMkLst>
          <pc:docMk/>
          <pc:sldMk cId="155015209" sldId="280"/>
        </pc:sldMkLst>
        <pc:spChg chg="mod">
          <ac:chgData name="夏骁凯" userId="344d9516-ed3d-4546-836d-c8463077b2e4" providerId="ADAL" clId="{9AC1040E-AFF8-4E9C-B8BA-E2C45FBFCC28}" dt="2019-03-11T08:49:11.173" v="3197" actId="20577"/>
          <ac:spMkLst>
            <pc:docMk/>
            <pc:sldMk cId="155015209" sldId="280"/>
            <ac:spMk id="3" creationId="{6BBEAC21-0131-4435-BE44-86020654255D}"/>
          </ac:spMkLst>
        </pc:spChg>
        <pc:spChg chg="mod">
          <ac:chgData name="夏骁凯" userId="344d9516-ed3d-4546-836d-c8463077b2e4" providerId="ADAL" clId="{9AC1040E-AFF8-4E9C-B8BA-E2C45FBFCC28}" dt="2019-03-11T08:26:20.150" v="3020"/>
          <ac:spMkLst>
            <pc:docMk/>
            <pc:sldMk cId="155015209" sldId="280"/>
            <ac:spMk id="4" creationId="{973EFBAD-5B2D-4803-B271-275E45EC0CCA}"/>
          </ac:spMkLst>
        </pc:spChg>
        <pc:spChg chg="add mod">
          <ac:chgData name="夏骁凯" userId="344d9516-ed3d-4546-836d-c8463077b2e4" providerId="ADAL" clId="{9AC1040E-AFF8-4E9C-B8BA-E2C45FBFCC28}" dt="2019-03-11T08:49:29.154" v="3199" actId="1076"/>
          <ac:spMkLst>
            <pc:docMk/>
            <pc:sldMk cId="155015209" sldId="280"/>
            <ac:spMk id="8" creationId="{A2BE5FFE-33D3-435F-B7B4-66FFAFF38984}"/>
          </ac:spMkLst>
        </pc:spChg>
        <pc:picChg chg="add mod">
          <ac:chgData name="夏骁凯" userId="344d9516-ed3d-4546-836d-c8463077b2e4" providerId="ADAL" clId="{9AC1040E-AFF8-4E9C-B8BA-E2C45FBFCC28}" dt="2019-03-11T08:49:54.298" v="3204" actId="1076"/>
          <ac:picMkLst>
            <pc:docMk/>
            <pc:sldMk cId="155015209" sldId="280"/>
            <ac:picMk id="5" creationId="{71360D81-CE2C-4F8E-A2E6-B0C17B35751F}"/>
          </ac:picMkLst>
        </pc:picChg>
        <pc:picChg chg="add mod modCrop">
          <ac:chgData name="夏骁凯" userId="344d9516-ed3d-4546-836d-c8463077b2e4" providerId="ADAL" clId="{9AC1040E-AFF8-4E9C-B8BA-E2C45FBFCC28}" dt="2019-03-11T08:49:32.377" v="3201" actId="1076"/>
          <ac:picMkLst>
            <pc:docMk/>
            <pc:sldMk cId="155015209" sldId="280"/>
            <ac:picMk id="6" creationId="{4FAFAA78-690E-448B-9D94-9E6A1E35EF56}"/>
          </ac:picMkLst>
        </pc:picChg>
      </pc:sldChg>
      <pc:sldChg chg="modSp del">
        <pc:chgData name="夏骁凯" userId="344d9516-ed3d-4546-836d-c8463077b2e4" providerId="ADAL" clId="{9AC1040E-AFF8-4E9C-B8BA-E2C45FBFCC28}" dt="2019-03-11T08:39:30.213" v="3105" actId="47"/>
        <pc:sldMkLst>
          <pc:docMk/>
          <pc:sldMk cId="3758992746" sldId="281"/>
        </pc:sldMkLst>
        <pc:spChg chg="mod">
          <ac:chgData name="夏骁凯" userId="344d9516-ed3d-4546-836d-c8463077b2e4" providerId="ADAL" clId="{9AC1040E-AFF8-4E9C-B8BA-E2C45FBFCC28}" dt="2019-03-11T08:29:40.093" v="3070" actId="6549"/>
          <ac:spMkLst>
            <pc:docMk/>
            <pc:sldMk cId="3758992746" sldId="281"/>
            <ac:spMk id="3" creationId="{6BBEAC21-0131-4435-BE44-86020654255D}"/>
          </ac:spMkLst>
        </pc:spChg>
        <pc:spChg chg="mod">
          <ac:chgData name="夏骁凯" userId="344d9516-ed3d-4546-836d-c8463077b2e4" providerId="ADAL" clId="{9AC1040E-AFF8-4E9C-B8BA-E2C45FBFCC28}" dt="2019-03-11T08:29:05.312" v="3054"/>
          <ac:spMkLst>
            <pc:docMk/>
            <pc:sldMk cId="3758992746" sldId="281"/>
            <ac:spMk id="4" creationId="{973EFBAD-5B2D-4803-B271-275E45EC0CCA}"/>
          </ac:spMkLst>
        </pc:spChg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3985678767" sldId="282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115248603" sldId="283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3805503526" sldId="284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881979249" sldId="285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3701332911" sldId="286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503686785" sldId="287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1945564467" sldId="288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3974919194" sldId="289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2451638948" sldId="290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3810346315" sldId="293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1006009832" sldId="294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1591558422" sldId="295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1253563870" sldId="296"/>
        </pc:sldMkLst>
      </pc:sldChg>
      <pc:sldChg chg="del">
        <pc:chgData name="夏骁凯" userId="344d9516-ed3d-4546-836d-c8463077b2e4" providerId="ADAL" clId="{9AC1040E-AFF8-4E9C-B8BA-E2C45FBFCC28}" dt="2019-03-11T08:39:30.213" v="3105" actId="47"/>
        <pc:sldMkLst>
          <pc:docMk/>
          <pc:sldMk cId="3655505921" sldId="297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3761607235" sldId="298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562202103" sldId="299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631372755" sldId="300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2596588876" sldId="301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2521793621" sldId="302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1942332344" sldId="304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2292528209" sldId="305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1862976913" sldId="306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2603516880" sldId="307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2073639862" sldId="308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806165378" sldId="309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352383665" sldId="310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4288666175" sldId="311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2890186421" sldId="312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1121762753" sldId="313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3706126903" sldId="314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1106149403" sldId="315"/>
        </pc:sldMkLst>
      </pc:sldChg>
      <pc:sldChg chg="modSp">
        <pc:chgData name="夏骁凯" userId="344d9516-ed3d-4546-836d-c8463077b2e4" providerId="ADAL" clId="{9AC1040E-AFF8-4E9C-B8BA-E2C45FBFCC28}" dt="2019-03-11T08:39:51.232" v="3107" actId="20577"/>
        <pc:sldMkLst>
          <pc:docMk/>
          <pc:sldMk cId="2383667011" sldId="317"/>
        </pc:sldMkLst>
        <pc:spChg chg="mod">
          <ac:chgData name="夏骁凯" userId="344d9516-ed3d-4546-836d-c8463077b2e4" providerId="ADAL" clId="{9AC1040E-AFF8-4E9C-B8BA-E2C45FBFCC28}" dt="2019-03-11T08:39:51.232" v="3107" actId="20577"/>
          <ac:spMkLst>
            <pc:docMk/>
            <pc:sldMk cId="2383667011" sldId="317"/>
            <ac:spMk id="3" creationId="{6BA68F68-38B5-4443-8FAE-243FD4FB81F1}"/>
          </ac:spMkLst>
        </pc:spChg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422870181" sldId="319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3690551639" sldId="320"/>
        </pc:sldMkLst>
      </pc:sldChg>
      <pc:sldChg chg="del">
        <pc:chgData name="夏骁凯" userId="344d9516-ed3d-4546-836d-c8463077b2e4" providerId="ADAL" clId="{9AC1040E-AFF8-4E9C-B8BA-E2C45FBFCC28}" dt="2019-03-11T08:39:42.876" v="3106" actId="47"/>
        <pc:sldMkLst>
          <pc:docMk/>
          <pc:sldMk cId="1526308945" sldId="321"/>
        </pc:sldMkLst>
      </pc:sldChg>
      <pc:sldChg chg="modSp new add">
        <pc:chgData name="夏骁凯" userId="344d9516-ed3d-4546-836d-c8463077b2e4" providerId="ADAL" clId="{9AC1040E-AFF8-4E9C-B8BA-E2C45FBFCC28}" dt="2019-03-10T05:49:54.477" v="982" actId="14100"/>
        <pc:sldMkLst>
          <pc:docMk/>
          <pc:sldMk cId="387799077" sldId="322"/>
        </pc:sldMkLst>
        <pc:spChg chg="mod">
          <ac:chgData name="夏骁凯" userId="344d9516-ed3d-4546-836d-c8463077b2e4" providerId="ADAL" clId="{9AC1040E-AFF8-4E9C-B8BA-E2C45FBFCC28}" dt="2019-03-10T05:35:29.189" v="26"/>
          <ac:spMkLst>
            <pc:docMk/>
            <pc:sldMk cId="387799077" sldId="322"/>
            <ac:spMk id="2" creationId="{52F95F49-B0B6-4EF7-B1C2-87E4DEF4D2B8}"/>
          </ac:spMkLst>
        </pc:spChg>
        <pc:spChg chg="mod">
          <ac:chgData name="夏骁凯" userId="344d9516-ed3d-4546-836d-c8463077b2e4" providerId="ADAL" clId="{9AC1040E-AFF8-4E9C-B8BA-E2C45FBFCC28}" dt="2019-03-10T05:49:54.477" v="982" actId="14100"/>
          <ac:spMkLst>
            <pc:docMk/>
            <pc:sldMk cId="387799077" sldId="322"/>
            <ac:spMk id="3" creationId="{E7CDB531-946B-488F-875C-DB3D8632E650}"/>
          </ac:spMkLst>
        </pc:spChg>
      </pc:sldChg>
      <pc:sldChg chg="modSp new add">
        <pc:chgData name="夏骁凯" userId="344d9516-ed3d-4546-836d-c8463077b2e4" providerId="ADAL" clId="{9AC1040E-AFF8-4E9C-B8BA-E2C45FBFCC28}" dt="2019-03-10T05:44:21.550" v="587" actId="27636"/>
        <pc:sldMkLst>
          <pc:docMk/>
          <pc:sldMk cId="3435839887" sldId="323"/>
        </pc:sldMkLst>
        <pc:spChg chg="mod">
          <ac:chgData name="夏骁凯" userId="344d9516-ed3d-4546-836d-c8463077b2e4" providerId="ADAL" clId="{9AC1040E-AFF8-4E9C-B8BA-E2C45FBFCC28}" dt="2019-03-10T05:38:00.742" v="161" actId="20577"/>
          <ac:spMkLst>
            <pc:docMk/>
            <pc:sldMk cId="3435839887" sldId="323"/>
            <ac:spMk id="2" creationId="{E8855B6E-9978-4196-B065-6C88030ACF3E}"/>
          </ac:spMkLst>
        </pc:spChg>
        <pc:spChg chg="mod">
          <ac:chgData name="夏骁凯" userId="344d9516-ed3d-4546-836d-c8463077b2e4" providerId="ADAL" clId="{9AC1040E-AFF8-4E9C-B8BA-E2C45FBFCC28}" dt="2019-03-10T05:44:21.550" v="587" actId="27636"/>
          <ac:spMkLst>
            <pc:docMk/>
            <pc:sldMk cId="3435839887" sldId="323"/>
            <ac:spMk id="3" creationId="{5AFC786D-7A1E-4E21-8DDE-6DC37908CBF1}"/>
          </ac:spMkLst>
        </pc:spChg>
      </pc:sldChg>
      <pc:sldChg chg="addSp delSp modSp new add">
        <pc:chgData name="夏骁凯" userId="344d9516-ed3d-4546-836d-c8463077b2e4" providerId="ADAL" clId="{9AC1040E-AFF8-4E9C-B8BA-E2C45FBFCC28}" dt="2019-03-10T05:52:13.936" v="1073" actId="20577"/>
        <pc:sldMkLst>
          <pc:docMk/>
          <pc:sldMk cId="3537391887" sldId="324"/>
        </pc:sldMkLst>
        <pc:spChg chg="mod">
          <ac:chgData name="夏骁凯" userId="344d9516-ed3d-4546-836d-c8463077b2e4" providerId="ADAL" clId="{9AC1040E-AFF8-4E9C-B8BA-E2C45FBFCC28}" dt="2019-03-10T05:44:31.954" v="601" actId="20577"/>
          <ac:spMkLst>
            <pc:docMk/>
            <pc:sldMk cId="3537391887" sldId="324"/>
            <ac:spMk id="2" creationId="{470FAE4C-8835-408C-A3DF-021EA8746F92}"/>
          </ac:spMkLst>
        </pc:spChg>
        <pc:spChg chg="mod">
          <ac:chgData name="夏骁凯" userId="344d9516-ed3d-4546-836d-c8463077b2e4" providerId="ADAL" clId="{9AC1040E-AFF8-4E9C-B8BA-E2C45FBFCC28}" dt="2019-03-10T05:52:13.936" v="1073" actId="20577"/>
          <ac:spMkLst>
            <pc:docMk/>
            <pc:sldMk cId="3537391887" sldId="324"/>
            <ac:spMk id="3" creationId="{C3A69388-A2CA-46FF-B097-5B28197D1592}"/>
          </ac:spMkLst>
        </pc:spChg>
        <pc:spChg chg="add del">
          <ac:chgData name="夏骁凯" userId="344d9516-ed3d-4546-836d-c8463077b2e4" providerId="ADAL" clId="{9AC1040E-AFF8-4E9C-B8BA-E2C45FBFCC28}" dt="2019-03-10T05:51:23.940" v="1001"/>
          <ac:spMkLst>
            <pc:docMk/>
            <pc:sldMk cId="3537391887" sldId="324"/>
            <ac:spMk id="4" creationId="{A71FF93F-2B77-4FEA-90E5-9124DC3822BB}"/>
          </ac:spMkLst>
        </pc:spChg>
        <pc:spChg chg="add del">
          <ac:chgData name="夏骁凯" userId="344d9516-ed3d-4546-836d-c8463077b2e4" providerId="ADAL" clId="{9AC1040E-AFF8-4E9C-B8BA-E2C45FBFCC28}" dt="2019-03-10T05:51:23.940" v="1001"/>
          <ac:spMkLst>
            <pc:docMk/>
            <pc:sldMk cId="3537391887" sldId="324"/>
            <ac:spMk id="7" creationId="{03EF6A7C-BD6C-4A05-8AA8-D113CAD58DAA}"/>
          </ac:spMkLst>
        </pc:spChg>
        <pc:spChg chg="add del">
          <ac:chgData name="夏骁凯" userId="344d9516-ed3d-4546-836d-c8463077b2e4" providerId="ADAL" clId="{9AC1040E-AFF8-4E9C-B8BA-E2C45FBFCC28}" dt="2019-03-10T05:51:23.940" v="1001"/>
          <ac:spMkLst>
            <pc:docMk/>
            <pc:sldMk cId="3537391887" sldId="324"/>
            <ac:spMk id="8" creationId="{CD79FFCD-E23A-4B5C-B08E-0787D22AB9C7}"/>
          </ac:spMkLst>
        </pc:spChg>
        <pc:graphicFrameChg chg="add del mod">
          <ac:chgData name="夏骁凯" userId="344d9516-ed3d-4546-836d-c8463077b2e4" providerId="ADAL" clId="{9AC1040E-AFF8-4E9C-B8BA-E2C45FBFCC28}" dt="2019-03-10T05:51:23.940" v="1001"/>
          <ac:graphicFrameMkLst>
            <pc:docMk/>
            <pc:sldMk cId="3537391887" sldId="324"/>
            <ac:graphicFrameMk id="5" creationId="{E3EAB17C-C8DA-4DC1-9BCF-E3D4B4B646ED}"/>
          </ac:graphicFrameMkLst>
        </pc:graphicFrameChg>
        <pc:graphicFrameChg chg="add del mod">
          <ac:chgData name="夏骁凯" userId="344d9516-ed3d-4546-836d-c8463077b2e4" providerId="ADAL" clId="{9AC1040E-AFF8-4E9C-B8BA-E2C45FBFCC28}" dt="2019-03-10T05:51:23.940" v="1001"/>
          <ac:graphicFrameMkLst>
            <pc:docMk/>
            <pc:sldMk cId="3537391887" sldId="324"/>
            <ac:graphicFrameMk id="6" creationId="{203078AB-7AEB-4E7A-AC9B-63A76034FBF3}"/>
          </ac:graphicFrameMkLst>
        </pc:graphicFrameChg>
      </pc:sldChg>
      <pc:sldChg chg="modSp new add">
        <pc:chgData name="夏骁凯" userId="344d9516-ed3d-4546-836d-c8463077b2e4" providerId="ADAL" clId="{9AC1040E-AFF8-4E9C-B8BA-E2C45FBFCC28}" dt="2019-03-11T06:34:05.073" v="1354" actId="20577"/>
        <pc:sldMkLst>
          <pc:docMk/>
          <pc:sldMk cId="2281718899" sldId="325"/>
        </pc:sldMkLst>
        <pc:spChg chg="mod">
          <ac:chgData name="夏骁凯" userId="344d9516-ed3d-4546-836d-c8463077b2e4" providerId="ADAL" clId="{9AC1040E-AFF8-4E9C-B8BA-E2C45FBFCC28}" dt="2019-03-11T03:31:52.801" v="1215" actId="20577"/>
          <ac:spMkLst>
            <pc:docMk/>
            <pc:sldMk cId="2281718899" sldId="325"/>
            <ac:spMk id="2" creationId="{4CA62465-12E8-4A5F-9C73-48850C9C58B8}"/>
          </ac:spMkLst>
        </pc:spChg>
        <pc:spChg chg="mod">
          <ac:chgData name="夏骁凯" userId="344d9516-ed3d-4546-836d-c8463077b2e4" providerId="ADAL" clId="{9AC1040E-AFF8-4E9C-B8BA-E2C45FBFCC28}" dt="2019-03-11T06:34:05.073" v="1354" actId="20577"/>
          <ac:spMkLst>
            <pc:docMk/>
            <pc:sldMk cId="2281718899" sldId="325"/>
            <ac:spMk id="3" creationId="{69BB3E99-8B9C-40A1-8A2A-FAAF9AF65305}"/>
          </ac:spMkLst>
        </pc:spChg>
        <pc:spChg chg="mod">
          <ac:chgData name="夏骁凯" userId="344d9516-ed3d-4546-836d-c8463077b2e4" providerId="ADAL" clId="{9AC1040E-AFF8-4E9C-B8BA-E2C45FBFCC28}" dt="2019-03-11T03:40:27.181" v="1318"/>
          <ac:spMkLst>
            <pc:docMk/>
            <pc:sldMk cId="2281718899" sldId="325"/>
            <ac:spMk id="4" creationId="{63884055-A8CD-4DEB-8E72-12294D21D2F3}"/>
          </ac:spMkLst>
        </pc:spChg>
        <pc:spChg chg="mod">
          <ac:chgData name="夏骁凯" userId="344d9516-ed3d-4546-836d-c8463077b2e4" providerId="ADAL" clId="{9AC1040E-AFF8-4E9C-B8BA-E2C45FBFCC28}" dt="2019-03-11T03:39:06.963" v="1309" actId="20577"/>
          <ac:spMkLst>
            <pc:docMk/>
            <pc:sldMk cId="2281718899" sldId="325"/>
            <ac:spMk id="5" creationId="{1CED0DBB-23A2-4F90-9B6C-6EA14A3FA293}"/>
          </ac:spMkLst>
        </pc:spChg>
      </pc:sldChg>
      <pc:sldChg chg="addSp delSp modSp add">
        <pc:chgData name="夏骁凯" userId="344d9516-ed3d-4546-836d-c8463077b2e4" providerId="ADAL" clId="{9AC1040E-AFF8-4E9C-B8BA-E2C45FBFCC28}" dt="2019-03-11T06:43:14.320" v="1479" actId="20577"/>
        <pc:sldMkLst>
          <pc:docMk/>
          <pc:sldMk cId="3337803567" sldId="326"/>
        </pc:sldMkLst>
        <pc:spChg chg="mod">
          <ac:chgData name="夏骁凯" userId="344d9516-ed3d-4546-836d-c8463077b2e4" providerId="ADAL" clId="{9AC1040E-AFF8-4E9C-B8BA-E2C45FBFCC28}" dt="2019-03-11T06:42:05.903" v="1404" actId="20577"/>
          <ac:spMkLst>
            <pc:docMk/>
            <pc:sldMk cId="3337803567" sldId="326"/>
            <ac:spMk id="3" creationId="{69BB3E99-8B9C-40A1-8A2A-FAAF9AF65305}"/>
          </ac:spMkLst>
        </pc:spChg>
        <pc:spChg chg="mod">
          <ac:chgData name="夏骁凯" userId="344d9516-ed3d-4546-836d-c8463077b2e4" providerId="ADAL" clId="{9AC1040E-AFF8-4E9C-B8BA-E2C45FBFCC28}" dt="2019-03-11T06:43:14.320" v="1479" actId="20577"/>
          <ac:spMkLst>
            <pc:docMk/>
            <pc:sldMk cId="3337803567" sldId="326"/>
            <ac:spMk id="4" creationId="{63884055-A8CD-4DEB-8E72-12294D21D2F3}"/>
          </ac:spMkLst>
        </pc:spChg>
        <pc:spChg chg="del">
          <ac:chgData name="夏骁凯" userId="344d9516-ed3d-4546-836d-c8463077b2e4" providerId="ADAL" clId="{9AC1040E-AFF8-4E9C-B8BA-E2C45FBFCC28}" dt="2019-03-11T06:33:30.892" v="1351" actId="478"/>
          <ac:spMkLst>
            <pc:docMk/>
            <pc:sldMk cId="3337803567" sldId="326"/>
            <ac:spMk id="5" creationId="{1CED0DBB-23A2-4F90-9B6C-6EA14A3FA293}"/>
          </ac:spMkLst>
        </pc:spChg>
        <pc:spChg chg="add del mod">
          <ac:chgData name="夏骁凯" userId="344d9516-ed3d-4546-836d-c8463077b2e4" providerId="ADAL" clId="{9AC1040E-AFF8-4E9C-B8BA-E2C45FBFCC28}" dt="2019-03-11T06:41:35.872" v="1398" actId="478"/>
          <ac:spMkLst>
            <pc:docMk/>
            <pc:sldMk cId="3337803567" sldId="326"/>
            <ac:spMk id="7" creationId="{86979AD7-C7ED-4D3D-9B59-FB1D9C56A036}"/>
          </ac:spMkLst>
        </pc:spChg>
      </pc:sldChg>
      <pc:sldChg chg="addSp modSp new add">
        <pc:chgData name="夏骁凯" userId="344d9516-ed3d-4546-836d-c8463077b2e4" providerId="ADAL" clId="{9AC1040E-AFF8-4E9C-B8BA-E2C45FBFCC28}" dt="2019-03-11T07:08:10.344" v="1813" actId="27636"/>
        <pc:sldMkLst>
          <pc:docMk/>
          <pc:sldMk cId="2840594483" sldId="327"/>
        </pc:sldMkLst>
        <pc:spChg chg="mod">
          <ac:chgData name="夏骁凯" userId="344d9516-ed3d-4546-836d-c8463077b2e4" providerId="ADAL" clId="{9AC1040E-AFF8-4E9C-B8BA-E2C45FBFCC28}" dt="2019-03-11T06:44:09.592" v="1505" actId="20577"/>
          <ac:spMkLst>
            <pc:docMk/>
            <pc:sldMk cId="2840594483" sldId="327"/>
            <ac:spMk id="2" creationId="{A4B85551-1033-470A-A47B-79B027C7730E}"/>
          </ac:spMkLst>
        </pc:spChg>
        <pc:spChg chg="mod">
          <ac:chgData name="夏骁凯" userId="344d9516-ed3d-4546-836d-c8463077b2e4" providerId="ADAL" clId="{9AC1040E-AFF8-4E9C-B8BA-E2C45FBFCC28}" dt="2019-03-11T06:59:31.084" v="1783" actId="13822"/>
          <ac:spMkLst>
            <pc:docMk/>
            <pc:sldMk cId="2840594483" sldId="327"/>
            <ac:spMk id="3" creationId="{AA2211E8-2333-4EAB-B6F4-D51AFB71E5FA}"/>
          </ac:spMkLst>
        </pc:spChg>
        <pc:spChg chg="mod">
          <ac:chgData name="夏骁凯" userId="344d9516-ed3d-4546-836d-c8463077b2e4" providerId="ADAL" clId="{9AC1040E-AFF8-4E9C-B8BA-E2C45FBFCC28}" dt="2019-03-11T06:52:22.828" v="1633" actId="20577"/>
          <ac:spMkLst>
            <pc:docMk/>
            <pc:sldMk cId="2840594483" sldId="327"/>
            <ac:spMk id="4" creationId="{4B6DB9D1-03E6-461B-9D06-2444CA347EC0}"/>
          </ac:spMkLst>
        </pc:spChg>
        <pc:spChg chg="mod">
          <ac:chgData name="夏骁凯" userId="344d9516-ed3d-4546-836d-c8463077b2e4" providerId="ADAL" clId="{9AC1040E-AFF8-4E9C-B8BA-E2C45FBFCC28}" dt="2019-03-11T06:45:46.956" v="1553"/>
          <ac:spMkLst>
            <pc:docMk/>
            <pc:sldMk cId="2840594483" sldId="327"/>
            <ac:spMk id="5" creationId="{B9B71F54-25EB-4DC5-9D58-E04AE0BDFC64}"/>
          </ac:spMkLst>
        </pc:spChg>
        <pc:spChg chg="add mod">
          <ac:chgData name="夏骁凯" userId="344d9516-ed3d-4546-836d-c8463077b2e4" providerId="ADAL" clId="{9AC1040E-AFF8-4E9C-B8BA-E2C45FBFCC28}" dt="2019-03-11T07:08:10.344" v="1813" actId="27636"/>
          <ac:spMkLst>
            <pc:docMk/>
            <pc:sldMk cId="2840594483" sldId="327"/>
            <ac:spMk id="6" creationId="{E934B355-6451-4169-97BF-52BA7357D9C5}"/>
          </ac:spMkLst>
        </pc:spChg>
      </pc:sldChg>
      <pc:sldChg chg="modSp add">
        <pc:chgData name="夏骁凯" userId="344d9516-ed3d-4546-836d-c8463077b2e4" providerId="ADAL" clId="{9AC1040E-AFF8-4E9C-B8BA-E2C45FBFCC28}" dt="2019-03-11T06:43:49.448" v="1488" actId="20577"/>
        <pc:sldMkLst>
          <pc:docMk/>
          <pc:sldMk cId="3689823884" sldId="328"/>
        </pc:sldMkLst>
        <pc:spChg chg="mod">
          <ac:chgData name="夏骁凯" userId="344d9516-ed3d-4546-836d-c8463077b2e4" providerId="ADAL" clId="{9AC1040E-AFF8-4E9C-B8BA-E2C45FBFCC28}" dt="2019-03-11T06:43:49.448" v="1488" actId="20577"/>
          <ac:spMkLst>
            <pc:docMk/>
            <pc:sldMk cId="3689823884" sldId="328"/>
            <ac:spMk id="3" creationId="{69BB3E99-8B9C-40A1-8A2A-FAAF9AF65305}"/>
          </ac:spMkLst>
        </pc:spChg>
      </pc:sldChg>
      <pc:sldChg chg="modSp add">
        <pc:chgData name="夏骁凯" userId="344d9516-ed3d-4546-836d-c8463077b2e4" providerId="ADAL" clId="{9AC1040E-AFF8-4E9C-B8BA-E2C45FBFCC28}" dt="2019-03-11T07:11:37.543" v="1869"/>
        <pc:sldMkLst>
          <pc:docMk/>
          <pc:sldMk cId="4012386792" sldId="329"/>
        </pc:sldMkLst>
        <pc:spChg chg="mod">
          <ac:chgData name="夏骁凯" userId="344d9516-ed3d-4546-836d-c8463077b2e4" providerId="ADAL" clId="{9AC1040E-AFF8-4E9C-B8BA-E2C45FBFCC28}" dt="2019-03-11T07:11:37.543" v="1869"/>
          <ac:spMkLst>
            <pc:docMk/>
            <pc:sldMk cId="4012386792" sldId="329"/>
            <ac:spMk id="3" creationId="{AA2211E8-2333-4EAB-B6F4-D51AFB71E5FA}"/>
          </ac:spMkLst>
        </pc:spChg>
        <pc:spChg chg="mod">
          <ac:chgData name="夏骁凯" userId="344d9516-ed3d-4546-836d-c8463077b2e4" providerId="ADAL" clId="{9AC1040E-AFF8-4E9C-B8BA-E2C45FBFCC28}" dt="2019-03-11T06:52:35.592" v="1648"/>
          <ac:spMkLst>
            <pc:docMk/>
            <pc:sldMk cId="4012386792" sldId="329"/>
            <ac:spMk id="4" creationId="{4B6DB9D1-03E6-461B-9D06-2444CA347EC0}"/>
          </ac:spMkLst>
        </pc:spChg>
        <pc:spChg chg="mod">
          <ac:chgData name="夏骁凯" userId="344d9516-ed3d-4546-836d-c8463077b2e4" providerId="ADAL" clId="{9AC1040E-AFF8-4E9C-B8BA-E2C45FBFCC28}" dt="2019-03-11T06:56:13.104" v="1737"/>
          <ac:spMkLst>
            <pc:docMk/>
            <pc:sldMk cId="4012386792" sldId="329"/>
            <ac:spMk id="5" creationId="{B9B71F54-25EB-4DC5-9D58-E04AE0BDFC64}"/>
          </ac:spMkLst>
        </pc:spChg>
      </pc:sldChg>
      <pc:sldChg chg="new add del">
        <pc:chgData name="夏骁凯" userId="344d9516-ed3d-4546-836d-c8463077b2e4" providerId="ADAL" clId="{9AC1040E-AFF8-4E9C-B8BA-E2C45FBFCC28}" dt="2019-03-11T06:44:03.578" v="1491" actId="47"/>
        <pc:sldMkLst>
          <pc:docMk/>
          <pc:sldMk cId="4191558125" sldId="329"/>
        </pc:sldMkLst>
      </pc:sldChg>
      <pc:sldChg chg="modSp add">
        <pc:chgData name="夏骁凯" userId="344d9516-ed3d-4546-836d-c8463077b2e4" providerId="ADAL" clId="{9AC1040E-AFF8-4E9C-B8BA-E2C45FBFCC28}" dt="2019-03-11T07:13:34.193" v="1911" actId="1076"/>
        <pc:sldMkLst>
          <pc:docMk/>
          <pc:sldMk cId="1315638493" sldId="330"/>
        </pc:sldMkLst>
        <pc:spChg chg="mod">
          <ac:chgData name="夏骁凯" userId="344d9516-ed3d-4546-836d-c8463077b2e4" providerId="ADAL" clId="{9AC1040E-AFF8-4E9C-B8BA-E2C45FBFCC28}" dt="2019-03-11T07:13:30.968" v="1909" actId="27636"/>
          <ac:spMkLst>
            <pc:docMk/>
            <pc:sldMk cId="1315638493" sldId="330"/>
            <ac:spMk id="3" creationId="{AA2211E8-2333-4EAB-B6F4-D51AFB71E5FA}"/>
          </ac:spMkLst>
        </pc:spChg>
        <pc:spChg chg="mod">
          <ac:chgData name="夏骁凯" userId="344d9516-ed3d-4546-836d-c8463077b2e4" providerId="ADAL" clId="{9AC1040E-AFF8-4E9C-B8BA-E2C45FBFCC28}" dt="2019-03-11T07:13:34.193" v="1911" actId="1076"/>
          <ac:spMkLst>
            <pc:docMk/>
            <pc:sldMk cId="1315638493" sldId="330"/>
            <ac:spMk id="5" creationId="{B9B71F54-25EB-4DC5-9D58-E04AE0BDFC64}"/>
          </ac:spMkLst>
        </pc:spChg>
      </pc:sldChg>
      <pc:sldChg chg="delSp modSp new add">
        <pc:chgData name="夏骁凯" userId="344d9516-ed3d-4546-836d-c8463077b2e4" providerId="ADAL" clId="{9AC1040E-AFF8-4E9C-B8BA-E2C45FBFCC28}" dt="2019-03-11T07:30:19.507" v="2139"/>
        <pc:sldMkLst>
          <pc:docMk/>
          <pc:sldMk cId="2571600302" sldId="331"/>
        </pc:sldMkLst>
        <pc:spChg chg="mod">
          <ac:chgData name="夏骁凯" userId="344d9516-ed3d-4546-836d-c8463077b2e4" providerId="ADAL" clId="{9AC1040E-AFF8-4E9C-B8BA-E2C45FBFCC28}" dt="2019-03-11T07:25:55.870" v="1944" actId="20577"/>
          <ac:spMkLst>
            <pc:docMk/>
            <pc:sldMk cId="2571600302" sldId="331"/>
            <ac:spMk id="2" creationId="{CB404209-9AA7-4D2D-B1D1-C4E25B7AAE53}"/>
          </ac:spMkLst>
        </pc:spChg>
        <pc:spChg chg="mod">
          <ac:chgData name="夏骁凯" userId="344d9516-ed3d-4546-836d-c8463077b2e4" providerId="ADAL" clId="{9AC1040E-AFF8-4E9C-B8BA-E2C45FBFCC28}" dt="2019-03-11T07:30:19.507" v="2139"/>
          <ac:spMkLst>
            <pc:docMk/>
            <pc:sldMk cId="2571600302" sldId="331"/>
            <ac:spMk id="3" creationId="{779A3614-CA4F-42F7-848C-E25D784C894E}"/>
          </ac:spMkLst>
        </pc:spChg>
        <pc:spChg chg="mod">
          <ac:chgData name="夏骁凯" userId="344d9516-ed3d-4546-836d-c8463077b2e4" providerId="ADAL" clId="{9AC1040E-AFF8-4E9C-B8BA-E2C45FBFCC28}" dt="2019-03-11T07:26:15.723" v="1984" actId="20577"/>
          <ac:spMkLst>
            <pc:docMk/>
            <pc:sldMk cId="2571600302" sldId="331"/>
            <ac:spMk id="4" creationId="{810712A3-A9C6-4AF9-99C9-98B92711CB18}"/>
          </ac:spMkLst>
        </pc:spChg>
        <pc:spChg chg="del">
          <ac:chgData name="夏骁凯" userId="344d9516-ed3d-4546-836d-c8463077b2e4" providerId="ADAL" clId="{9AC1040E-AFF8-4E9C-B8BA-E2C45FBFCC28}" dt="2019-03-11T07:28:40.520" v="2084" actId="478"/>
          <ac:spMkLst>
            <pc:docMk/>
            <pc:sldMk cId="2571600302" sldId="331"/>
            <ac:spMk id="5" creationId="{12C0137E-326F-4AFE-8B3A-3ACAE8259235}"/>
          </ac:spMkLst>
        </pc:spChg>
      </pc:sldChg>
      <pc:sldChg chg="delSp modSp new add modNotesTx">
        <pc:chgData name="夏骁凯" userId="344d9516-ed3d-4546-836d-c8463077b2e4" providerId="ADAL" clId="{9AC1040E-AFF8-4E9C-B8BA-E2C45FBFCC28}" dt="2019-03-11T07:42:11.876" v="2367" actId="20577"/>
        <pc:sldMkLst>
          <pc:docMk/>
          <pc:sldMk cId="714800886" sldId="332"/>
        </pc:sldMkLst>
        <pc:spChg chg="mod">
          <ac:chgData name="夏骁凯" userId="344d9516-ed3d-4546-836d-c8463077b2e4" providerId="ADAL" clId="{9AC1040E-AFF8-4E9C-B8BA-E2C45FBFCC28}" dt="2019-03-11T07:30:31.410" v="2153" actId="20577"/>
          <ac:spMkLst>
            <pc:docMk/>
            <pc:sldMk cId="714800886" sldId="332"/>
            <ac:spMk id="2" creationId="{0F1CA5CE-3F37-4A9C-A0E1-21ED04C7EB73}"/>
          </ac:spMkLst>
        </pc:spChg>
        <pc:spChg chg="mod">
          <ac:chgData name="夏骁凯" userId="344d9516-ed3d-4546-836d-c8463077b2e4" providerId="ADAL" clId="{9AC1040E-AFF8-4E9C-B8BA-E2C45FBFCC28}" dt="2019-03-11T07:40:20.536" v="2320" actId="27636"/>
          <ac:spMkLst>
            <pc:docMk/>
            <pc:sldMk cId="714800886" sldId="332"/>
            <ac:spMk id="3" creationId="{6DFD5694-EF13-400E-843C-C175BCB81599}"/>
          </ac:spMkLst>
        </pc:spChg>
        <pc:spChg chg="mod">
          <ac:chgData name="夏骁凯" userId="344d9516-ed3d-4546-836d-c8463077b2e4" providerId="ADAL" clId="{9AC1040E-AFF8-4E9C-B8BA-E2C45FBFCC28}" dt="2019-03-11T07:30:42.577" v="2167" actId="20577"/>
          <ac:spMkLst>
            <pc:docMk/>
            <pc:sldMk cId="714800886" sldId="332"/>
            <ac:spMk id="4" creationId="{97ACEF9F-0414-4BC8-8474-F0C729AD382B}"/>
          </ac:spMkLst>
        </pc:spChg>
        <pc:spChg chg="del">
          <ac:chgData name="夏骁凯" userId="344d9516-ed3d-4546-836d-c8463077b2e4" providerId="ADAL" clId="{9AC1040E-AFF8-4E9C-B8BA-E2C45FBFCC28}" dt="2019-03-11T07:40:16.756" v="2318" actId="478"/>
          <ac:spMkLst>
            <pc:docMk/>
            <pc:sldMk cId="714800886" sldId="332"/>
            <ac:spMk id="5" creationId="{8ECD416B-91A7-4D05-8751-D0B0B4AA59A4}"/>
          </ac:spMkLst>
        </pc:spChg>
      </pc:sldChg>
      <pc:sldChg chg="addSp modSp new add">
        <pc:chgData name="夏骁凯" userId="344d9516-ed3d-4546-836d-c8463077b2e4" providerId="ADAL" clId="{9AC1040E-AFF8-4E9C-B8BA-E2C45FBFCC28}" dt="2019-03-11T08:01:41.816" v="2686" actId="1076"/>
        <pc:sldMkLst>
          <pc:docMk/>
          <pc:sldMk cId="1729139065" sldId="333"/>
        </pc:sldMkLst>
        <pc:picChg chg="add mod">
          <ac:chgData name="夏骁凯" userId="344d9516-ed3d-4546-836d-c8463077b2e4" providerId="ADAL" clId="{9AC1040E-AFF8-4E9C-B8BA-E2C45FBFCC28}" dt="2019-03-11T08:01:41.816" v="2686" actId="1076"/>
          <ac:picMkLst>
            <pc:docMk/>
            <pc:sldMk cId="1729139065" sldId="333"/>
            <ac:picMk id="6" creationId="{BFC3F142-92C8-47EC-B859-6294C36866C9}"/>
          </ac:picMkLst>
        </pc:picChg>
      </pc:sldChg>
      <pc:sldChg chg="modSp add del">
        <pc:chgData name="夏骁凯" userId="344d9516-ed3d-4546-836d-c8463077b2e4" providerId="ADAL" clId="{9AC1040E-AFF8-4E9C-B8BA-E2C45FBFCC28}" dt="2019-03-11T07:42:59.679" v="2376" actId="47"/>
        <pc:sldMkLst>
          <pc:docMk/>
          <pc:sldMk cId="2303781545" sldId="333"/>
        </pc:sldMkLst>
        <pc:spChg chg="mod">
          <ac:chgData name="夏骁凯" userId="344d9516-ed3d-4546-836d-c8463077b2e4" providerId="ADAL" clId="{9AC1040E-AFF8-4E9C-B8BA-E2C45FBFCC28}" dt="2019-03-11T07:42:30.365" v="2375" actId="27636"/>
          <ac:spMkLst>
            <pc:docMk/>
            <pc:sldMk cId="2303781545" sldId="333"/>
            <ac:spMk id="3" creationId="{6DFD5694-EF13-400E-843C-C175BCB81599}"/>
          </ac:spMkLst>
        </pc:spChg>
        <pc:spChg chg="mod">
          <ac:chgData name="夏骁凯" userId="344d9516-ed3d-4546-836d-c8463077b2e4" providerId="ADAL" clId="{9AC1040E-AFF8-4E9C-B8BA-E2C45FBFCC28}" dt="2019-03-11T07:42:26.283" v="2373"/>
          <ac:spMkLst>
            <pc:docMk/>
            <pc:sldMk cId="2303781545" sldId="333"/>
            <ac:spMk id="4" creationId="{97ACEF9F-0414-4BC8-8474-F0C729AD382B}"/>
          </ac:spMkLst>
        </pc:spChg>
      </pc:sldChg>
      <pc:sldChg chg="addSp delSp modSp add mod setBg">
        <pc:chgData name="夏骁凯" userId="344d9516-ed3d-4546-836d-c8463077b2e4" providerId="ADAL" clId="{9AC1040E-AFF8-4E9C-B8BA-E2C45FBFCC28}" dt="2019-03-11T08:01:01.774" v="2676" actId="207"/>
        <pc:sldMkLst>
          <pc:docMk/>
          <pc:sldMk cId="949055496" sldId="334"/>
        </pc:sldMkLst>
        <pc:spChg chg="mod">
          <ac:chgData name="夏骁凯" userId="344d9516-ed3d-4546-836d-c8463077b2e4" providerId="ADAL" clId="{9AC1040E-AFF8-4E9C-B8BA-E2C45FBFCC28}" dt="2019-03-11T08:00:52.522" v="2675" actId="26606"/>
          <ac:spMkLst>
            <pc:docMk/>
            <pc:sldMk cId="949055496" sldId="334"/>
            <ac:spMk id="2" creationId="{CD560890-A939-8447-A093-03EBC5B1801E}"/>
          </ac:spMkLst>
        </pc:spChg>
        <pc:spChg chg="mod">
          <ac:chgData name="夏骁凯" userId="344d9516-ed3d-4546-836d-c8463077b2e4" providerId="ADAL" clId="{9AC1040E-AFF8-4E9C-B8BA-E2C45FBFCC28}" dt="2019-03-11T08:01:01.774" v="2676" actId="207"/>
          <ac:spMkLst>
            <pc:docMk/>
            <pc:sldMk cId="949055496" sldId="334"/>
            <ac:spMk id="4" creationId="{3C38FC4C-0DE6-624B-B293-D6840DC55CA2}"/>
          </ac:spMkLst>
        </pc:spChg>
        <pc:spChg chg="del">
          <ac:chgData name="夏骁凯" userId="344d9516-ed3d-4546-836d-c8463077b2e4" providerId="ADAL" clId="{9AC1040E-AFF8-4E9C-B8BA-E2C45FBFCC28}" dt="2019-03-11T07:58:55.605" v="2662" actId="478"/>
          <ac:spMkLst>
            <pc:docMk/>
            <pc:sldMk cId="949055496" sldId="334"/>
            <ac:spMk id="5" creationId="{26518A19-F53F-47F5-8A9D-26C1D2CBC522}"/>
          </ac:spMkLst>
        </pc:spChg>
        <pc:spChg chg="add del mod">
          <ac:chgData name="夏骁凯" userId="344d9516-ed3d-4546-836d-c8463077b2e4" providerId="ADAL" clId="{9AC1040E-AFF8-4E9C-B8BA-E2C45FBFCC28}" dt="2019-03-11T07:58:59.351" v="2663" actId="478"/>
          <ac:spMkLst>
            <pc:docMk/>
            <pc:sldMk cId="949055496" sldId="334"/>
            <ac:spMk id="7" creationId="{C16D3486-F0B7-4923-BC3C-A38F9CD92927}"/>
          </ac:spMkLst>
        </pc:spChg>
        <pc:spChg chg="add">
          <ac:chgData name="夏骁凯" userId="344d9516-ed3d-4546-836d-c8463077b2e4" providerId="ADAL" clId="{9AC1040E-AFF8-4E9C-B8BA-E2C45FBFCC28}" dt="2019-03-11T08:00:52.522" v="2675" actId="26606"/>
          <ac:spMkLst>
            <pc:docMk/>
            <pc:sldMk cId="949055496" sldId="334"/>
            <ac:spMk id="13" creationId="{823AC064-BC96-4F32-8AE1-B2FD38754823}"/>
          </ac:spMkLst>
        </pc:spChg>
        <pc:picChg chg="add del mod">
          <ac:chgData name="夏骁凯" userId="344d9516-ed3d-4546-836d-c8463077b2e4" providerId="ADAL" clId="{9AC1040E-AFF8-4E9C-B8BA-E2C45FBFCC28}" dt="2019-03-11T08:00:35.144" v="2671" actId="478"/>
          <ac:picMkLst>
            <pc:docMk/>
            <pc:sldMk cId="949055496" sldId="334"/>
            <ac:picMk id="3" creationId="{5C19ED4F-FEBE-4172-9B27-981C70B13BFD}"/>
          </ac:picMkLst>
        </pc:picChg>
        <pc:picChg chg="add mod">
          <ac:chgData name="夏骁凯" userId="344d9516-ed3d-4546-836d-c8463077b2e4" providerId="ADAL" clId="{9AC1040E-AFF8-4E9C-B8BA-E2C45FBFCC28}" dt="2019-03-11T08:00:52.522" v="2675" actId="26606"/>
          <ac:picMkLst>
            <pc:docMk/>
            <pc:sldMk cId="949055496" sldId="334"/>
            <ac:picMk id="8" creationId="{627136DD-694F-411C-9CDD-80699757305A}"/>
          </ac:picMkLst>
        </pc:picChg>
        <pc:cxnChg chg="add">
          <ac:chgData name="夏骁凯" userId="344d9516-ed3d-4546-836d-c8463077b2e4" providerId="ADAL" clId="{9AC1040E-AFF8-4E9C-B8BA-E2C45FBFCC28}" dt="2019-03-11T08:00:52.522" v="2675" actId="26606"/>
          <ac:cxnSpMkLst>
            <pc:docMk/>
            <pc:sldMk cId="949055496" sldId="334"/>
            <ac:cxnSpMk id="15" creationId="{7E7C77BC-7138-40B1-A15B-20F57A494629}"/>
          </ac:cxnSpMkLst>
        </pc:cxnChg>
      </pc:sldChg>
      <pc:sldChg chg="delSp modSp add del">
        <pc:chgData name="夏骁凯" userId="344d9516-ed3d-4546-836d-c8463077b2e4" providerId="ADAL" clId="{9AC1040E-AFF8-4E9C-B8BA-E2C45FBFCC28}" dt="2019-03-11T08:01:10.557" v="2677" actId="47"/>
        <pc:sldMkLst>
          <pc:docMk/>
          <pc:sldMk cId="3300880125" sldId="335"/>
        </pc:sldMkLst>
        <pc:picChg chg="del mod">
          <ac:chgData name="夏骁凯" userId="344d9516-ed3d-4546-836d-c8463077b2e4" providerId="ADAL" clId="{9AC1040E-AFF8-4E9C-B8BA-E2C45FBFCC28}" dt="2019-03-11T08:00:32.313" v="2670" actId="478"/>
          <ac:picMkLst>
            <pc:docMk/>
            <pc:sldMk cId="3300880125" sldId="335"/>
            <ac:picMk id="3" creationId="{5C19ED4F-FEBE-4172-9B27-981C70B13BFD}"/>
          </ac:picMkLst>
        </pc:picChg>
      </pc:sldChg>
      <pc:sldChg chg="addSp modSp add">
        <pc:chgData name="夏骁凯" userId="344d9516-ed3d-4546-836d-c8463077b2e4" providerId="ADAL" clId="{9AC1040E-AFF8-4E9C-B8BA-E2C45FBFCC28}" dt="2019-03-11T08:18:45.187" v="2896" actId="14100"/>
        <pc:sldMkLst>
          <pc:docMk/>
          <pc:sldMk cId="3336780655" sldId="335"/>
        </pc:sldMkLst>
        <pc:cxnChg chg="add mod">
          <ac:chgData name="夏骁凯" userId="344d9516-ed3d-4546-836d-c8463077b2e4" providerId="ADAL" clId="{9AC1040E-AFF8-4E9C-B8BA-E2C45FBFCC28}" dt="2019-03-11T08:18:38.004" v="2895" actId="14100"/>
          <ac:cxnSpMkLst>
            <pc:docMk/>
            <pc:sldMk cId="3336780655" sldId="335"/>
            <ac:cxnSpMk id="9" creationId="{4B6E4451-9489-4D58-BEE0-C739A15B135F}"/>
          </ac:cxnSpMkLst>
        </pc:cxnChg>
        <pc:cxnChg chg="add mod">
          <ac:chgData name="夏骁凯" userId="344d9516-ed3d-4546-836d-c8463077b2e4" providerId="ADAL" clId="{9AC1040E-AFF8-4E9C-B8BA-E2C45FBFCC28}" dt="2019-03-11T08:18:45.187" v="2896" actId="14100"/>
          <ac:cxnSpMkLst>
            <pc:docMk/>
            <pc:sldMk cId="3336780655" sldId="335"/>
            <ac:cxnSpMk id="11" creationId="{936AD34D-C5D7-44F9-A1A1-4BED874556CC}"/>
          </ac:cxnSpMkLst>
        </pc:cxnChg>
      </pc:sldChg>
      <pc:sldChg chg="addSp delSp modSp add">
        <pc:chgData name="夏骁凯" userId="344d9516-ed3d-4546-836d-c8463077b2e4" providerId="ADAL" clId="{9AC1040E-AFF8-4E9C-B8BA-E2C45FBFCC28}" dt="2019-03-11T08:23:22.346" v="2981" actId="164"/>
        <pc:sldMkLst>
          <pc:docMk/>
          <pc:sldMk cId="4244905195" sldId="336"/>
        </pc:sldMkLst>
        <pc:spChg chg="del">
          <ac:chgData name="夏骁凯" userId="344d9516-ed3d-4546-836d-c8463077b2e4" providerId="ADAL" clId="{9AC1040E-AFF8-4E9C-B8BA-E2C45FBFCC28}" dt="2019-03-11T08:19:24.473" v="2900" actId="478"/>
          <ac:spMkLst>
            <pc:docMk/>
            <pc:sldMk cId="4244905195" sldId="336"/>
            <ac:spMk id="5" creationId="{EC565DEF-20FC-44CF-9BA9-13B289DED41F}"/>
          </ac:spMkLst>
        </pc:spChg>
        <pc:spChg chg="add mod">
          <ac:chgData name="夏骁凯" userId="344d9516-ed3d-4546-836d-c8463077b2e4" providerId="ADAL" clId="{9AC1040E-AFF8-4E9C-B8BA-E2C45FBFCC28}" dt="2019-03-11T08:23:22.346" v="2981" actId="164"/>
          <ac:spMkLst>
            <pc:docMk/>
            <pc:sldMk cId="4244905195" sldId="336"/>
            <ac:spMk id="10" creationId="{FF346731-57CB-45A7-8744-54012EF1968A}"/>
          </ac:spMkLst>
        </pc:spChg>
        <pc:spChg chg="add mod">
          <ac:chgData name="夏骁凯" userId="344d9516-ed3d-4546-836d-c8463077b2e4" providerId="ADAL" clId="{9AC1040E-AFF8-4E9C-B8BA-E2C45FBFCC28}" dt="2019-03-11T08:22:44.713" v="2917" actId="1036"/>
          <ac:spMkLst>
            <pc:docMk/>
            <pc:sldMk cId="4244905195" sldId="336"/>
            <ac:spMk id="12" creationId="{B680842C-1C30-42CC-A07A-EB7DAF371FEA}"/>
          </ac:spMkLst>
        </pc:spChg>
        <pc:spChg chg="add mod">
          <ac:chgData name="夏骁凯" userId="344d9516-ed3d-4546-836d-c8463077b2e4" providerId="ADAL" clId="{9AC1040E-AFF8-4E9C-B8BA-E2C45FBFCC28}" dt="2019-03-11T08:23:08.872" v="2980" actId="1035"/>
          <ac:spMkLst>
            <pc:docMk/>
            <pc:sldMk cId="4244905195" sldId="336"/>
            <ac:spMk id="13" creationId="{7D8AC5BF-2E5A-4DC3-927F-2D70439C8540}"/>
          </ac:spMkLst>
        </pc:spChg>
        <pc:grpChg chg="add mod">
          <ac:chgData name="夏骁凯" userId="344d9516-ed3d-4546-836d-c8463077b2e4" providerId="ADAL" clId="{9AC1040E-AFF8-4E9C-B8BA-E2C45FBFCC28}" dt="2019-03-11T08:23:22.346" v="2981" actId="164"/>
          <ac:grpSpMkLst>
            <pc:docMk/>
            <pc:sldMk cId="4244905195" sldId="336"/>
            <ac:grpSpMk id="14" creationId="{9B4B5FF8-31BF-4E29-B9B8-F2A1CFC19C2B}"/>
          </ac:grpSpMkLst>
        </pc:grpChg>
        <pc:picChg chg="del">
          <ac:chgData name="夏骁凯" userId="344d9516-ed3d-4546-836d-c8463077b2e4" providerId="ADAL" clId="{9AC1040E-AFF8-4E9C-B8BA-E2C45FBFCC28}" dt="2019-03-11T08:19:24.473" v="2900" actId="478"/>
          <ac:picMkLst>
            <pc:docMk/>
            <pc:sldMk cId="4244905195" sldId="336"/>
            <ac:picMk id="6" creationId="{67FDE87A-8ECC-4197-B044-286474218E18}"/>
          </ac:picMkLst>
        </pc:picChg>
        <pc:picChg chg="del">
          <ac:chgData name="夏骁凯" userId="344d9516-ed3d-4546-836d-c8463077b2e4" providerId="ADAL" clId="{9AC1040E-AFF8-4E9C-B8BA-E2C45FBFCC28}" dt="2019-03-11T08:19:24.473" v="2900" actId="478"/>
          <ac:picMkLst>
            <pc:docMk/>
            <pc:sldMk cId="4244905195" sldId="336"/>
            <ac:picMk id="7" creationId="{3575E201-B311-4AF9-A7D3-BF62695F8B34}"/>
          </ac:picMkLst>
        </pc:picChg>
        <pc:picChg chg="add mod">
          <ac:chgData name="夏骁凯" userId="344d9516-ed3d-4546-836d-c8463077b2e4" providerId="ADAL" clId="{9AC1040E-AFF8-4E9C-B8BA-E2C45FBFCC28}" dt="2019-03-11T08:23:22.346" v="2981" actId="164"/>
          <ac:picMkLst>
            <pc:docMk/>
            <pc:sldMk cId="4244905195" sldId="336"/>
            <ac:picMk id="8" creationId="{9A51ADCC-EF53-4849-AE68-80161B7A0F36}"/>
          </ac:picMkLst>
        </pc:picChg>
        <pc:cxnChg chg="del">
          <ac:chgData name="夏骁凯" userId="344d9516-ed3d-4546-836d-c8463077b2e4" providerId="ADAL" clId="{9AC1040E-AFF8-4E9C-B8BA-E2C45FBFCC28}" dt="2019-03-11T08:19:20.441" v="2899" actId="478"/>
          <ac:cxnSpMkLst>
            <pc:docMk/>
            <pc:sldMk cId="4244905195" sldId="336"/>
            <ac:cxnSpMk id="9" creationId="{4B6E4451-9489-4D58-BEE0-C739A15B135F}"/>
          </ac:cxnSpMkLst>
        </pc:cxnChg>
        <pc:cxnChg chg="del">
          <ac:chgData name="夏骁凯" userId="344d9516-ed3d-4546-836d-c8463077b2e4" providerId="ADAL" clId="{9AC1040E-AFF8-4E9C-B8BA-E2C45FBFCC28}" dt="2019-03-11T08:19:26.935" v="2901" actId="478"/>
          <ac:cxnSpMkLst>
            <pc:docMk/>
            <pc:sldMk cId="4244905195" sldId="336"/>
            <ac:cxnSpMk id="11" creationId="{936AD34D-C5D7-44F9-A1A1-4BED874556CC}"/>
          </ac:cxnSpMkLst>
        </pc:cxnChg>
      </pc:sldChg>
      <pc:sldChg chg="addSp modSp add">
        <pc:chgData name="夏骁凯" userId="344d9516-ed3d-4546-836d-c8463077b2e4" providerId="ADAL" clId="{9AC1040E-AFF8-4E9C-B8BA-E2C45FBFCC28}" dt="2019-03-11T08:24:58.748" v="3007" actId="1037"/>
        <pc:sldMkLst>
          <pc:docMk/>
          <pc:sldMk cId="524454661" sldId="337"/>
        </pc:sldMkLst>
        <pc:spChg chg="add mod">
          <ac:chgData name="夏骁凯" userId="344d9516-ed3d-4546-836d-c8463077b2e4" providerId="ADAL" clId="{9AC1040E-AFF8-4E9C-B8BA-E2C45FBFCC28}" dt="2019-03-11T08:24:55.387" v="2992" actId="1076"/>
          <ac:spMkLst>
            <pc:docMk/>
            <pc:sldMk cId="524454661" sldId="337"/>
            <ac:spMk id="6" creationId="{86D8FFE5-539D-4FBD-A0EB-EF42DE53C387}"/>
          </ac:spMkLst>
        </pc:spChg>
        <pc:picChg chg="add mod">
          <ac:chgData name="夏骁凯" userId="344d9516-ed3d-4546-836d-c8463077b2e4" providerId="ADAL" clId="{9AC1040E-AFF8-4E9C-B8BA-E2C45FBFCC28}" dt="2019-03-11T08:24:58.748" v="3007" actId="1037"/>
          <ac:picMkLst>
            <pc:docMk/>
            <pc:sldMk cId="524454661" sldId="337"/>
            <ac:picMk id="5" creationId="{E1072749-58DB-4E45-AA9E-84C420811A0B}"/>
          </ac:picMkLst>
        </pc:picChg>
      </pc:sldChg>
      <pc:sldChg chg="addSp delSp modSp add">
        <pc:chgData name="夏骁凯" userId="344d9516-ed3d-4546-836d-c8463077b2e4" providerId="ADAL" clId="{9AC1040E-AFF8-4E9C-B8BA-E2C45FBFCC28}" dt="2019-03-11T08:38:35.421" v="3104" actId="1076"/>
        <pc:sldMkLst>
          <pc:docMk/>
          <pc:sldMk cId="699494316" sldId="338"/>
        </pc:sldMkLst>
        <pc:spChg chg="mod">
          <ac:chgData name="夏骁凯" userId="344d9516-ed3d-4546-836d-c8463077b2e4" providerId="ADAL" clId="{9AC1040E-AFF8-4E9C-B8BA-E2C45FBFCC28}" dt="2019-03-11T08:35:23.055" v="3096" actId="20577"/>
          <ac:spMkLst>
            <pc:docMk/>
            <pc:sldMk cId="699494316" sldId="338"/>
            <ac:spMk id="3" creationId="{6BBEAC21-0131-4435-BE44-86020654255D}"/>
          </ac:spMkLst>
        </pc:spChg>
        <pc:spChg chg="mod">
          <ac:chgData name="夏骁凯" userId="344d9516-ed3d-4546-836d-c8463077b2e4" providerId="ADAL" clId="{9AC1040E-AFF8-4E9C-B8BA-E2C45FBFCC28}" dt="2019-03-11T08:34:18.123" v="3084" actId="20577"/>
          <ac:spMkLst>
            <pc:docMk/>
            <pc:sldMk cId="699494316" sldId="338"/>
            <ac:spMk id="4" creationId="{973EFBAD-5B2D-4803-B271-275E45EC0CCA}"/>
          </ac:spMkLst>
        </pc:spChg>
        <pc:picChg chg="del">
          <ac:chgData name="夏骁凯" userId="344d9516-ed3d-4546-836d-c8463077b2e4" providerId="ADAL" clId="{9AC1040E-AFF8-4E9C-B8BA-E2C45FBFCC28}" dt="2019-03-11T08:34:22.453" v="3085" actId="478"/>
          <ac:picMkLst>
            <pc:docMk/>
            <pc:sldMk cId="699494316" sldId="338"/>
            <ac:picMk id="5" creationId="{71360D81-CE2C-4F8E-A2E6-B0C17B35751F}"/>
          </ac:picMkLst>
        </pc:picChg>
        <pc:picChg chg="del">
          <ac:chgData name="夏骁凯" userId="344d9516-ed3d-4546-836d-c8463077b2e4" providerId="ADAL" clId="{9AC1040E-AFF8-4E9C-B8BA-E2C45FBFCC28}" dt="2019-03-11T08:38:21.336" v="3100" actId="478"/>
          <ac:picMkLst>
            <pc:docMk/>
            <pc:sldMk cId="699494316" sldId="338"/>
            <ac:picMk id="6" creationId="{4FAFAA78-690E-448B-9D94-9E6A1E35EF56}"/>
          </ac:picMkLst>
        </pc:picChg>
        <pc:picChg chg="add mod">
          <ac:chgData name="夏骁凯" userId="344d9516-ed3d-4546-836d-c8463077b2e4" providerId="ADAL" clId="{9AC1040E-AFF8-4E9C-B8BA-E2C45FBFCC28}" dt="2019-03-11T08:35:30.924" v="3097" actId="1076"/>
          <ac:picMkLst>
            <pc:docMk/>
            <pc:sldMk cId="699494316" sldId="338"/>
            <ac:picMk id="7" creationId="{863ACF31-336C-4DCA-AA78-F09832E5F375}"/>
          </ac:picMkLst>
        </pc:picChg>
        <pc:picChg chg="add del">
          <ac:chgData name="夏骁凯" userId="344d9516-ed3d-4546-836d-c8463077b2e4" providerId="ADAL" clId="{9AC1040E-AFF8-4E9C-B8BA-E2C45FBFCC28}" dt="2019-03-11T08:38:18.156" v="3099" actId="478"/>
          <ac:picMkLst>
            <pc:docMk/>
            <pc:sldMk cId="699494316" sldId="338"/>
            <ac:picMk id="10" creationId="{189C61FC-716B-44B6-8149-6B17AF0E6463}"/>
          </ac:picMkLst>
        </pc:picChg>
        <pc:picChg chg="add mod">
          <ac:chgData name="夏骁凯" userId="344d9516-ed3d-4546-836d-c8463077b2e4" providerId="ADAL" clId="{9AC1040E-AFF8-4E9C-B8BA-E2C45FBFCC28}" dt="2019-03-11T08:38:35.421" v="3104" actId="1076"/>
          <ac:picMkLst>
            <pc:docMk/>
            <pc:sldMk cId="699494316" sldId="338"/>
            <ac:picMk id="11" creationId="{3337F0C4-7AFA-4DD8-8FAF-B55D9642FEFF}"/>
          </ac:picMkLst>
        </pc:picChg>
      </pc:sldChg>
      <pc:sldChg chg="addSp modSp new add">
        <pc:chgData name="夏骁凯" userId="344d9516-ed3d-4546-836d-c8463077b2e4" providerId="ADAL" clId="{9AC1040E-AFF8-4E9C-B8BA-E2C45FBFCC28}" dt="2019-03-11T08:48:02.158" v="3167" actId="14100"/>
        <pc:sldMkLst>
          <pc:docMk/>
          <pc:sldMk cId="278509498" sldId="339"/>
        </pc:sldMkLst>
        <pc:spChg chg="mod">
          <ac:chgData name="夏骁凯" userId="344d9516-ed3d-4546-836d-c8463077b2e4" providerId="ADAL" clId="{9AC1040E-AFF8-4E9C-B8BA-E2C45FBFCC28}" dt="2019-03-11T08:40:34.115" v="3135" actId="20577"/>
          <ac:spMkLst>
            <pc:docMk/>
            <pc:sldMk cId="278509498" sldId="339"/>
            <ac:spMk id="2" creationId="{FD9B9C2B-ACF2-4D26-B47C-4BCFC9532EB2}"/>
          </ac:spMkLst>
        </pc:spChg>
        <pc:spChg chg="mod">
          <ac:chgData name="夏骁凯" userId="344d9516-ed3d-4546-836d-c8463077b2e4" providerId="ADAL" clId="{9AC1040E-AFF8-4E9C-B8BA-E2C45FBFCC28}" dt="2019-03-11T08:43:51.134" v="3161" actId="20577"/>
          <ac:spMkLst>
            <pc:docMk/>
            <pc:sldMk cId="278509498" sldId="339"/>
            <ac:spMk id="3" creationId="{CDDB8E6E-97AF-4AC3-B892-76826419BE12}"/>
          </ac:spMkLst>
        </pc:spChg>
        <pc:spChg chg="mod">
          <ac:chgData name="夏骁凯" userId="344d9516-ed3d-4546-836d-c8463077b2e4" providerId="ADAL" clId="{9AC1040E-AFF8-4E9C-B8BA-E2C45FBFCC28}" dt="2019-03-11T08:40:40.149" v="3142" actId="20577"/>
          <ac:spMkLst>
            <pc:docMk/>
            <pc:sldMk cId="278509498" sldId="339"/>
            <ac:spMk id="4" creationId="{BDCD3349-7876-46C6-8938-B70EF06754B8}"/>
          </ac:spMkLst>
        </pc:spChg>
        <pc:picChg chg="add mod">
          <ac:chgData name="夏骁凯" userId="344d9516-ed3d-4546-836d-c8463077b2e4" providerId="ADAL" clId="{9AC1040E-AFF8-4E9C-B8BA-E2C45FBFCC28}" dt="2019-03-11T08:48:02.158" v="3167" actId="14100"/>
          <ac:picMkLst>
            <pc:docMk/>
            <pc:sldMk cId="278509498" sldId="339"/>
            <ac:picMk id="6" creationId="{75233CC6-A960-4662-8E7E-2A0DF4B8B764}"/>
          </ac:picMkLst>
        </pc:picChg>
      </pc:sldChg>
      <pc:sldChg chg="addSp modSp new add">
        <pc:chgData name="夏骁凯" userId="344d9516-ed3d-4546-836d-c8463077b2e4" providerId="ADAL" clId="{9AC1040E-AFF8-4E9C-B8BA-E2C45FBFCC28}" dt="2019-03-11T09:53:51.651" v="4058" actId="113"/>
        <pc:sldMkLst>
          <pc:docMk/>
          <pc:sldMk cId="3802563950" sldId="340"/>
        </pc:sldMkLst>
        <pc:spChg chg="mod">
          <ac:chgData name="夏骁凯" userId="344d9516-ed3d-4546-836d-c8463077b2e4" providerId="ADAL" clId="{9AC1040E-AFF8-4E9C-B8BA-E2C45FBFCC28}" dt="2019-03-11T09:45:23.721" v="3983"/>
          <ac:spMkLst>
            <pc:docMk/>
            <pc:sldMk cId="3802563950" sldId="340"/>
            <ac:spMk id="2" creationId="{DC5FB32D-2B75-40F6-9C3C-684F03EE877F}"/>
          </ac:spMkLst>
        </pc:spChg>
        <pc:spChg chg="mod">
          <ac:chgData name="夏骁凯" userId="344d9516-ed3d-4546-836d-c8463077b2e4" providerId="ADAL" clId="{9AC1040E-AFF8-4E9C-B8BA-E2C45FBFCC28}" dt="2019-03-11T09:53:51.651" v="4058" actId="113"/>
          <ac:spMkLst>
            <pc:docMk/>
            <pc:sldMk cId="3802563950" sldId="340"/>
            <ac:spMk id="3" creationId="{0B3D9000-52D9-4F92-9EDC-A2C285CCD1BA}"/>
          </ac:spMkLst>
        </pc:spChg>
        <pc:spChg chg="mod">
          <ac:chgData name="夏骁凯" userId="344d9516-ed3d-4546-836d-c8463077b2e4" providerId="ADAL" clId="{9AC1040E-AFF8-4E9C-B8BA-E2C45FBFCC28}" dt="2019-03-11T09:49:16.027" v="3985" actId="113"/>
          <ac:spMkLst>
            <pc:docMk/>
            <pc:sldMk cId="3802563950" sldId="340"/>
            <ac:spMk id="4" creationId="{9B2E2D0F-313E-4ADC-B260-8706BC9FC392}"/>
          </ac:spMkLst>
        </pc:spChg>
        <pc:picChg chg="add mod">
          <ac:chgData name="夏骁凯" userId="344d9516-ed3d-4546-836d-c8463077b2e4" providerId="ADAL" clId="{9AC1040E-AFF8-4E9C-B8BA-E2C45FBFCC28}" dt="2019-03-11T09:52:54.628" v="4053" actId="1076"/>
          <ac:picMkLst>
            <pc:docMk/>
            <pc:sldMk cId="3802563950" sldId="340"/>
            <ac:picMk id="6" creationId="{B8D26DC7-7BFE-48D3-A942-2074CAD32E64}"/>
          </ac:picMkLst>
        </pc:picChg>
      </pc:sldChg>
      <pc:sldChg chg="addSp delSp modSp add">
        <pc:chgData name="夏骁凯" userId="344d9516-ed3d-4546-836d-c8463077b2e4" providerId="ADAL" clId="{9AC1040E-AFF8-4E9C-B8BA-E2C45FBFCC28}" dt="2019-03-11T08:54:05.569" v="3260" actId="1076"/>
        <pc:sldMkLst>
          <pc:docMk/>
          <pc:sldMk cId="2434046523" sldId="341"/>
        </pc:sldMkLst>
        <pc:spChg chg="mod">
          <ac:chgData name="夏骁凯" userId="344d9516-ed3d-4546-836d-c8463077b2e4" providerId="ADAL" clId="{9AC1040E-AFF8-4E9C-B8BA-E2C45FBFCC28}" dt="2019-03-11T08:53:09.713" v="3250" actId="20577"/>
          <ac:spMkLst>
            <pc:docMk/>
            <pc:sldMk cId="2434046523" sldId="341"/>
            <ac:spMk id="3" creationId="{CDDB8E6E-97AF-4AC3-B892-76826419BE12}"/>
          </ac:spMkLst>
        </pc:spChg>
        <pc:spChg chg="mod">
          <ac:chgData name="夏骁凯" userId="344d9516-ed3d-4546-836d-c8463077b2e4" providerId="ADAL" clId="{9AC1040E-AFF8-4E9C-B8BA-E2C45FBFCC28}" dt="2019-03-11T08:50:54.977" v="3208" actId="113"/>
          <ac:spMkLst>
            <pc:docMk/>
            <pc:sldMk cId="2434046523" sldId="341"/>
            <ac:spMk id="4" creationId="{BDCD3349-7876-46C6-8938-B70EF06754B8}"/>
          </ac:spMkLst>
        </pc:spChg>
        <pc:picChg chg="del">
          <ac:chgData name="夏骁凯" userId="344d9516-ed3d-4546-836d-c8463077b2e4" providerId="ADAL" clId="{9AC1040E-AFF8-4E9C-B8BA-E2C45FBFCC28}" dt="2019-03-11T08:51:02.169" v="3210" actId="478"/>
          <ac:picMkLst>
            <pc:docMk/>
            <pc:sldMk cId="2434046523" sldId="341"/>
            <ac:picMk id="6" creationId="{75233CC6-A960-4662-8E7E-2A0DF4B8B764}"/>
          </ac:picMkLst>
        </pc:picChg>
        <pc:picChg chg="add mod">
          <ac:chgData name="夏骁凯" userId="344d9516-ed3d-4546-836d-c8463077b2e4" providerId="ADAL" clId="{9AC1040E-AFF8-4E9C-B8BA-E2C45FBFCC28}" dt="2019-03-11T08:54:05.569" v="3260" actId="1076"/>
          <ac:picMkLst>
            <pc:docMk/>
            <pc:sldMk cId="2434046523" sldId="341"/>
            <ac:picMk id="7" creationId="{F20322A4-AA75-48AC-9760-4A1965C0C04F}"/>
          </ac:picMkLst>
        </pc:picChg>
      </pc:sldChg>
      <pc:sldChg chg="modSp add">
        <pc:chgData name="夏骁凯" userId="344d9516-ed3d-4546-836d-c8463077b2e4" providerId="ADAL" clId="{9AC1040E-AFF8-4E9C-B8BA-E2C45FBFCC28}" dt="2019-03-11T08:54:35.486" v="3266" actId="1076"/>
        <pc:sldMkLst>
          <pc:docMk/>
          <pc:sldMk cId="3946537902" sldId="342"/>
        </pc:sldMkLst>
        <pc:picChg chg="mod">
          <ac:chgData name="夏骁凯" userId="344d9516-ed3d-4546-836d-c8463077b2e4" providerId="ADAL" clId="{9AC1040E-AFF8-4E9C-B8BA-E2C45FBFCC28}" dt="2019-03-11T08:54:35.486" v="3266" actId="1076"/>
          <ac:picMkLst>
            <pc:docMk/>
            <pc:sldMk cId="3946537902" sldId="342"/>
            <ac:picMk id="7" creationId="{F20322A4-AA75-48AC-9760-4A1965C0C04F}"/>
          </ac:picMkLst>
        </pc:picChg>
      </pc:sldChg>
      <pc:sldChg chg="delSp modSp add">
        <pc:chgData name="夏骁凯" userId="344d9516-ed3d-4546-836d-c8463077b2e4" providerId="ADAL" clId="{9AC1040E-AFF8-4E9C-B8BA-E2C45FBFCC28}" dt="2019-03-11T08:59:40.159" v="3387" actId="58"/>
        <pc:sldMkLst>
          <pc:docMk/>
          <pc:sldMk cId="1553687884" sldId="343"/>
        </pc:sldMkLst>
        <pc:spChg chg="mod">
          <ac:chgData name="夏骁凯" userId="344d9516-ed3d-4546-836d-c8463077b2e4" providerId="ADAL" clId="{9AC1040E-AFF8-4E9C-B8BA-E2C45FBFCC28}" dt="2019-03-11T08:59:40.159" v="3387" actId="58"/>
          <ac:spMkLst>
            <pc:docMk/>
            <pc:sldMk cId="1553687884" sldId="343"/>
            <ac:spMk id="3" creationId="{CDDB8E6E-97AF-4AC3-B892-76826419BE12}"/>
          </ac:spMkLst>
        </pc:spChg>
        <pc:picChg chg="del">
          <ac:chgData name="夏骁凯" userId="344d9516-ed3d-4546-836d-c8463077b2e4" providerId="ADAL" clId="{9AC1040E-AFF8-4E9C-B8BA-E2C45FBFCC28}" dt="2019-03-11T08:55:34.810" v="3269" actId="478"/>
          <ac:picMkLst>
            <pc:docMk/>
            <pc:sldMk cId="1553687884" sldId="343"/>
            <ac:picMk id="7" creationId="{F20322A4-AA75-48AC-9760-4A1965C0C04F}"/>
          </ac:picMkLst>
        </pc:picChg>
      </pc:sldChg>
      <pc:sldChg chg="addSp delSp modSp add">
        <pc:chgData name="夏骁凯" userId="344d9516-ed3d-4546-836d-c8463077b2e4" providerId="ADAL" clId="{9AC1040E-AFF8-4E9C-B8BA-E2C45FBFCC28}" dt="2019-03-11T09:02:28.744" v="3396" actId="478"/>
        <pc:sldMkLst>
          <pc:docMk/>
          <pc:sldMk cId="1184466216" sldId="344"/>
        </pc:sldMkLst>
        <pc:spChg chg="mod">
          <ac:chgData name="夏骁凯" userId="344d9516-ed3d-4546-836d-c8463077b2e4" providerId="ADAL" clId="{9AC1040E-AFF8-4E9C-B8BA-E2C45FBFCC28}" dt="2019-03-11T08:59:51.150" v="3390" actId="113"/>
          <ac:spMkLst>
            <pc:docMk/>
            <pc:sldMk cId="1184466216" sldId="344"/>
            <ac:spMk id="3" creationId="{CDDB8E6E-97AF-4AC3-B892-76826419BE12}"/>
          </ac:spMkLst>
        </pc:spChg>
        <pc:picChg chg="add del mod">
          <ac:chgData name="夏骁凯" userId="344d9516-ed3d-4546-836d-c8463077b2e4" providerId="ADAL" clId="{9AC1040E-AFF8-4E9C-B8BA-E2C45FBFCC28}" dt="2019-03-11T09:02:28.744" v="3396" actId="478"/>
          <ac:picMkLst>
            <pc:docMk/>
            <pc:sldMk cId="1184466216" sldId="344"/>
            <ac:picMk id="6" creationId="{348CEB15-E806-451E-957C-71F50601D45D}"/>
          </ac:picMkLst>
        </pc:picChg>
      </pc:sldChg>
      <pc:sldChg chg="addSp modSp add">
        <pc:chgData name="夏骁凯" userId="344d9516-ed3d-4546-836d-c8463077b2e4" providerId="ADAL" clId="{9AC1040E-AFF8-4E9C-B8BA-E2C45FBFCC28}" dt="2019-03-11T09:03:02.967" v="3408" actId="1076"/>
        <pc:sldMkLst>
          <pc:docMk/>
          <pc:sldMk cId="3369147427" sldId="345"/>
        </pc:sldMkLst>
        <pc:spChg chg="mod">
          <ac:chgData name="夏骁凯" userId="344d9516-ed3d-4546-836d-c8463077b2e4" providerId="ADAL" clId="{9AC1040E-AFF8-4E9C-B8BA-E2C45FBFCC28}" dt="2019-03-11T09:02:51.212" v="3405" actId="20577"/>
          <ac:spMkLst>
            <pc:docMk/>
            <pc:sldMk cId="3369147427" sldId="345"/>
            <ac:spMk id="3" creationId="{CDDB8E6E-97AF-4AC3-B892-76826419BE12}"/>
          </ac:spMkLst>
        </pc:spChg>
        <pc:picChg chg="add mod">
          <ac:chgData name="夏骁凯" userId="344d9516-ed3d-4546-836d-c8463077b2e4" providerId="ADAL" clId="{9AC1040E-AFF8-4E9C-B8BA-E2C45FBFCC28}" dt="2019-03-11T09:03:02.967" v="3408" actId="1076"/>
          <ac:picMkLst>
            <pc:docMk/>
            <pc:sldMk cId="3369147427" sldId="345"/>
            <ac:picMk id="6" creationId="{5A0FAFE9-8211-4D12-A0CC-0733C2BADE87}"/>
          </ac:picMkLst>
        </pc:picChg>
      </pc:sldChg>
      <pc:sldChg chg="addSp delSp modSp add">
        <pc:chgData name="夏骁凯" userId="344d9516-ed3d-4546-836d-c8463077b2e4" providerId="ADAL" clId="{9AC1040E-AFF8-4E9C-B8BA-E2C45FBFCC28}" dt="2019-03-11T09:07:09.001" v="3441" actId="20577"/>
        <pc:sldMkLst>
          <pc:docMk/>
          <pc:sldMk cId="1863384317" sldId="346"/>
        </pc:sldMkLst>
        <pc:spChg chg="mod">
          <ac:chgData name="夏骁凯" userId="344d9516-ed3d-4546-836d-c8463077b2e4" providerId="ADAL" clId="{9AC1040E-AFF8-4E9C-B8BA-E2C45FBFCC28}" dt="2019-03-11T09:07:09.001" v="3441" actId="20577"/>
          <ac:spMkLst>
            <pc:docMk/>
            <pc:sldMk cId="1863384317" sldId="346"/>
            <ac:spMk id="3" creationId="{CDDB8E6E-97AF-4AC3-B892-76826419BE12}"/>
          </ac:spMkLst>
        </pc:spChg>
        <pc:picChg chg="del">
          <ac:chgData name="夏骁凯" userId="344d9516-ed3d-4546-836d-c8463077b2e4" providerId="ADAL" clId="{9AC1040E-AFF8-4E9C-B8BA-E2C45FBFCC28}" dt="2019-03-11T09:05:56.396" v="3411" actId="478"/>
          <ac:picMkLst>
            <pc:docMk/>
            <pc:sldMk cId="1863384317" sldId="346"/>
            <ac:picMk id="6" creationId="{5A0FAFE9-8211-4D12-A0CC-0733C2BADE87}"/>
          </ac:picMkLst>
        </pc:picChg>
        <pc:picChg chg="add mod">
          <ac:chgData name="夏骁凯" userId="344d9516-ed3d-4546-836d-c8463077b2e4" providerId="ADAL" clId="{9AC1040E-AFF8-4E9C-B8BA-E2C45FBFCC28}" dt="2019-03-11T09:06:23.824" v="3436" actId="1076"/>
          <ac:picMkLst>
            <pc:docMk/>
            <pc:sldMk cId="1863384317" sldId="346"/>
            <ac:picMk id="7" creationId="{FC437087-4147-40E2-8FE9-6B272CDC528D}"/>
          </ac:picMkLst>
        </pc:picChg>
      </pc:sldChg>
      <pc:sldChg chg="delSp modSp add">
        <pc:chgData name="夏骁凯" userId="344d9516-ed3d-4546-836d-c8463077b2e4" providerId="ADAL" clId="{9AC1040E-AFF8-4E9C-B8BA-E2C45FBFCC28}" dt="2019-03-11T09:31:01.483" v="3735" actId="20577"/>
        <pc:sldMkLst>
          <pc:docMk/>
          <pc:sldMk cId="2468649684" sldId="347"/>
        </pc:sldMkLst>
        <pc:spChg chg="mod">
          <ac:chgData name="夏骁凯" userId="344d9516-ed3d-4546-836d-c8463077b2e4" providerId="ADAL" clId="{9AC1040E-AFF8-4E9C-B8BA-E2C45FBFCC28}" dt="2019-03-11T09:31:01.483" v="3735" actId="20577"/>
          <ac:spMkLst>
            <pc:docMk/>
            <pc:sldMk cId="2468649684" sldId="347"/>
            <ac:spMk id="3" creationId="{CDDB8E6E-97AF-4AC3-B892-76826419BE12}"/>
          </ac:spMkLst>
        </pc:spChg>
        <pc:spChg chg="mod">
          <ac:chgData name="夏骁凯" userId="344d9516-ed3d-4546-836d-c8463077b2e4" providerId="ADAL" clId="{9AC1040E-AFF8-4E9C-B8BA-E2C45FBFCC28}" dt="2019-03-11T09:07:47.473" v="3478" actId="20577"/>
          <ac:spMkLst>
            <pc:docMk/>
            <pc:sldMk cId="2468649684" sldId="347"/>
            <ac:spMk id="4" creationId="{BDCD3349-7876-46C6-8938-B70EF06754B8}"/>
          </ac:spMkLst>
        </pc:spChg>
        <pc:picChg chg="del">
          <ac:chgData name="夏骁凯" userId="344d9516-ed3d-4546-836d-c8463077b2e4" providerId="ADAL" clId="{9AC1040E-AFF8-4E9C-B8BA-E2C45FBFCC28}" dt="2019-03-11T09:07:33.106" v="3444" actId="478"/>
          <ac:picMkLst>
            <pc:docMk/>
            <pc:sldMk cId="2468649684" sldId="347"/>
            <ac:picMk id="7" creationId="{FC437087-4147-40E2-8FE9-6B272CDC528D}"/>
          </ac:picMkLst>
        </pc:picChg>
      </pc:sldChg>
      <pc:sldChg chg="modSp add">
        <pc:chgData name="夏骁凯" userId="344d9516-ed3d-4546-836d-c8463077b2e4" providerId="ADAL" clId="{9AC1040E-AFF8-4E9C-B8BA-E2C45FBFCC28}" dt="2019-03-11T09:36:53.777" v="3789" actId="27636"/>
        <pc:sldMkLst>
          <pc:docMk/>
          <pc:sldMk cId="2952068650" sldId="348"/>
        </pc:sldMkLst>
        <pc:spChg chg="mod">
          <ac:chgData name="夏骁凯" userId="344d9516-ed3d-4546-836d-c8463077b2e4" providerId="ADAL" clId="{9AC1040E-AFF8-4E9C-B8BA-E2C45FBFCC28}" dt="2019-03-11T09:36:53.777" v="3789" actId="27636"/>
          <ac:spMkLst>
            <pc:docMk/>
            <pc:sldMk cId="2952068650" sldId="348"/>
            <ac:spMk id="3" creationId="{CDDB8E6E-97AF-4AC3-B892-76826419BE12}"/>
          </ac:spMkLst>
        </pc:spChg>
      </pc:sldChg>
      <pc:sldChg chg="add del">
        <pc:chgData name="夏骁凯" userId="344d9516-ed3d-4546-836d-c8463077b2e4" providerId="ADAL" clId="{9AC1040E-AFF8-4E9C-B8BA-E2C45FBFCC28}" dt="2019-03-11T09:36:58.999" v="3790" actId="47"/>
        <pc:sldMkLst>
          <pc:docMk/>
          <pc:sldMk cId="3075587784" sldId="349"/>
        </pc:sldMkLst>
      </pc:sldChg>
      <pc:sldChg chg="modSp add">
        <pc:chgData name="夏骁凯" userId="344d9516-ed3d-4546-836d-c8463077b2e4" providerId="ADAL" clId="{9AC1040E-AFF8-4E9C-B8BA-E2C45FBFCC28}" dt="2019-03-11T09:38:02.005" v="3812" actId="20577"/>
        <pc:sldMkLst>
          <pc:docMk/>
          <pc:sldMk cId="3857469603" sldId="349"/>
        </pc:sldMkLst>
        <pc:spChg chg="mod">
          <ac:chgData name="夏骁凯" userId="344d9516-ed3d-4546-836d-c8463077b2e4" providerId="ADAL" clId="{9AC1040E-AFF8-4E9C-B8BA-E2C45FBFCC28}" dt="2019-03-11T09:38:02.005" v="3812" actId="20577"/>
          <ac:spMkLst>
            <pc:docMk/>
            <pc:sldMk cId="3857469603" sldId="349"/>
            <ac:spMk id="3" creationId="{CDDB8E6E-97AF-4AC3-B892-76826419BE12}"/>
          </ac:spMkLst>
        </pc:spChg>
      </pc:sldChg>
      <pc:sldChg chg="addSp delSp modSp add">
        <pc:chgData name="夏骁凯" userId="344d9516-ed3d-4546-836d-c8463077b2e4" providerId="ADAL" clId="{9AC1040E-AFF8-4E9C-B8BA-E2C45FBFCC28}" dt="2019-03-11T09:43:56.012" v="3957" actId="20577"/>
        <pc:sldMkLst>
          <pc:docMk/>
          <pc:sldMk cId="2745982825" sldId="350"/>
        </pc:sldMkLst>
        <pc:spChg chg="del mod">
          <ac:chgData name="夏骁凯" userId="344d9516-ed3d-4546-836d-c8463077b2e4" providerId="ADAL" clId="{9AC1040E-AFF8-4E9C-B8BA-E2C45FBFCC28}" dt="2019-03-11T09:39:10.802" v="3818"/>
          <ac:spMkLst>
            <pc:docMk/>
            <pc:sldMk cId="2745982825" sldId="350"/>
            <ac:spMk id="3" creationId="{CDDB8E6E-97AF-4AC3-B892-76826419BE12}"/>
          </ac:spMkLst>
        </pc:spChg>
        <pc:spChg chg="mod">
          <ac:chgData name="夏骁凯" userId="344d9516-ed3d-4546-836d-c8463077b2e4" providerId="ADAL" clId="{9AC1040E-AFF8-4E9C-B8BA-E2C45FBFCC28}" dt="2019-03-11T09:38:39.007" v="3816" actId="113"/>
          <ac:spMkLst>
            <pc:docMk/>
            <pc:sldMk cId="2745982825" sldId="350"/>
            <ac:spMk id="4" creationId="{BDCD3349-7876-46C6-8938-B70EF06754B8}"/>
          </ac:spMkLst>
        </pc:spChg>
        <pc:spChg chg="add mod">
          <ac:chgData name="夏骁凯" userId="344d9516-ed3d-4546-836d-c8463077b2e4" providerId="ADAL" clId="{9AC1040E-AFF8-4E9C-B8BA-E2C45FBFCC28}" dt="2019-03-11T09:43:52.947" v="3956" actId="1076"/>
          <ac:spMkLst>
            <pc:docMk/>
            <pc:sldMk cId="2745982825" sldId="350"/>
            <ac:spMk id="7" creationId="{DD56A5A7-7C72-4A4E-809A-F0C227863F26}"/>
          </ac:spMkLst>
        </pc:spChg>
        <pc:spChg chg="add mod">
          <ac:chgData name="夏骁凯" userId="344d9516-ed3d-4546-836d-c8463077b2e4" providerId="ADAL" clId="{9AC1040E-AFF8-4E9C-B8BA-E2C45FBFCC28}" dt="2019-03-11T09:43:56.012" v="3957" actId="20577"/>
          <ac:spMkLst>
            <pc:docMk/>
            <pc:sldMk cId="2745982825" sldId="350"/>
            <ac:spMk id="8" creationId="{6312B2CD-70B0-42DD-8BD9-65F1E1FCC372}"/>
          </ac:spMkLst>
        </pc:spChg>
        <pc:picChg chg="add mod">
          <ac:chgData name="夏骁凯" userId="344d9516-ed3d-4546-836d-c8463077b2e4" providerId="ADAL" clId="{9AC1040E-AFF8-4E9C-B8BA-E2C45FBFCC28}" dt="2019-03-11T09:39:30.148" v="3820" actId="14100"/>
          <ac:picMkLst>
            <pc:docMk/>
            <pc:sldMk cId="2745982825" sldId="350"/>
            <ac:picMk id="6" creationId="{AD570EA0-81D8-4FEC-8D25-8C76838F2ECA}"/>
          </ac:picMkLst>
        </pc:picChg>
      </pc:sldChg>
      <pc:sldChg chg="addSp delSp modSp add">
        <pc:chgData name="夏骁凯" userId="344d9516-ed3d-4546-836d-c8463077b2e4" providerId="ADAL" clId="{9AC1040E-AFF8-4E9C-B8BA-E2C45FBFCC28}" dt="2019-03-11T10:02:03.700" v="4119" actId="478"/>
        <pc:sldMkLst>
          <pc:docMk/>
          <pc:sldMk cId="382407543" sldId="351"/>
        </pc:sldMkLst>
        <pc:spChg chg="mod">
          <ac:chgData name="夏骁凯" userId="344d9516-ed3d-4546-836d-c8463077b2e4" providerId="ADAL" clId="{9AC1040E-AFF8-4E9C-B8BA-E2C45FBFCC28}" dt="2019-03-11T10:01:51.460" v="4115" actId="20577"/>
          <ac:spMkLst>
            <pc:docMk/>
            <pc:sldMk cId="382407543" sldId="351"/>
            <ac:spMk id="3" creationId="{0B3D9000-52D9-4F92-9EDC-A2C285CCD1BA}"/>
          </ac:spMkLst>
        </pc:spChg>
        <pc:spChg chg="mod">
          <ac:chgData name="夏骁凯" userId="344d9516-ed3d-4546-836d-c8463077b2e4" providerId="ADAL" clId="{9AC1040E-AFF8-4E9C-B8BA-E2C45FBFCC28}" dt="2019-03-11T09:56:34.461" v="4082" actId="20577"/>
          <ac:spMkLst>
            <pc:docMk/>
            <pc:sldMk cId="382407543" sldId="351"/>
            <ac:spMk id="4" creationId="{9B2E2D0F-313E-4ADC-B260-8706BC9FC392}"/>
          </ac:spMkLst>
        </pc:spChg>
        <pc:picChg chg="del">
          <ac:chgData name="夏骁凯" userId="344d9516-ed3d-4546-836d-c8463077b2e4" providerId="ADAL" clId="{9AC1040E-AFF8-4E9C-B8BA-E2C45FBFCC28}" dt="2019-03-11T09:56:36.505" v="4083" actId="478"/>
          <ac:picMkLst>
            <pc:docMk/>
            <pc:sldMk cId="382407543" sldId="351"/>
            <ac:picMk id="6" creationId="{B8D26DC7-7BFE-48D3-A942-2074CAD32E64}"/>
          </ac:picMkLst>
        </pc:picChg>
        <pc:picChg chg="add del mod">
          <ac:chgData name="夏骁凯" userId="344d9516-ed3d-4546-836d-c8463077b2e4" providerId="ADAL" clId="{9AC1040E-AFF8-4E9C-B8BA-E2C45FBFCC28}" dt="2019-03-11T10:02:03.700" v="4119" actId="478"/>
          <ac:picMkLst>
            <pc:docMk/>
            <pc:sldMk cId="382407543" sldId="351"/>
            <ac:picMk id="7" creationId="{65CEFC4C-D205-4421-A1E3-6249EA41DC19}"/>
          </ac:picMkLst>
        </pc:picChg>
      </pc:sldChg>
      <pc:sldChg chg="modSp add del">
        <pc:chgData name="夏骁凯" userId="344d9516-ed3d-4546-836d-c8463077b2e4" providerId="ADAL" clId="{9AC1040E-AFF8-4E9C-B8BA-E2C45FBFCC28}" dt="2019-03-11T09:56:04.567" v="4075" actId="47"/>
        <pc:sldMkLst>
          <pc:docMk/>
          <pc:sldMk cId="533858965" sldId="351"/>
        </pc:sldMkLst>
        <pc:spChg chg="mod">
          <ac:chgData name="夏骁凯" userId="344d9516-ed3d-4546-836d-c8463077b2e4" providerId="ADAL" clId="{9AC1040E-AFF8-4E9C-B8BA-E2C45FBFCC28}" dt="2019-03-11T09:55:46.558" v="4074" actId="20577"/>
          <ac:spMkLst>
            <pc:docMk/>
            <pc:sldMk cId="533858965" sldId="351"/>
            <ac:spMk id="3" creationId="{0B3D9000-52D9-4F92-9EDC-A2C285CCD1BA}"/>
          </ac:spMkLst>
        </pc:spChg>
      </pc:sldChg>
      <pc:sldChg chg="addSp modSp add">
        <pc:chgData name="夏骁凯" userId="344d9516-ed3d-4546-836d-c8463077b2e4" providerId="ADAL" clId="{9AC1040E-AFF8-4E9C-B8BA-E2C45FBFCC28}" dt="2019-03-11T10:09:03.099" v="4151" actId="1076"/>
        <pc:sldMkLst>
          <pc:docMk/>
          <pc:sldMk cId="2664152885" sldId="352"/>
        </pc:sldMkLst>
        <pc:spChg chg="mod">
          <ac:chgData name="夏骁凯" userId="344d9516-ed3d-4546-836d-c8463077b2e4" providerId="ADAL" clId="{9AC1040E-AFF8-4E9C-B8BA-E2C45FBFCC28}" dt="2019-03-11T10:09:03.099" v="4151" actId="1076"/>
          <ac:spMkLst>
            <pc:docMk/>
            <pc:sldMk cId="2664152885" sldId="352"/>
            <ac:spMk id="3" creationId="{0B3D9000-52D9-4F92-9EDC-A2C285CCD1BA}"/>
          </ac:spMkLst>
        </pc:spChg>
        <pc:spChg chg="mod">
          <ac:chgData name="夏骁凯" userId="344d9516-ed3d-4546-836d-c8463077b2e4" providerId="ADAL" clId="{9AC1040E-AFF8-4E9C-B8BA-E2C45FBFCC28}" dt="2019-03-11T10:03:25.716" v="4130" actId="113"/>
          <ac:spMkLst>
            <pc:docMk/>
            <pc:sldMk cId="2664152885" sldId="352"/>
            <ac:spMk id="4" creationId="{9B2E2D0F-313E-4ADC-B260-8706BC9FC392}"/>
          </ac:spMkLst>
        </pc:spChg>
        <pc:picChg chg="add mod">
          <ac:chgData name="夏骁凯" userId="344d9516-ed3d-4546-836d-c8463077b2e4" providerId="ADAL" clId="{9AC1040E-AFF8-4E9C-B8BA-E2C45FBFCC28}" dt="2019-03-11T10:08:59.028" v="4150" actId="14100"/>
          <ac:picMkLst>
            <pc:docMk/>
            <pc:sldMk cId="2664152885" sldId="352"/>
            <ac:picMk id="6" creationId="{831FFF0A-1124-42C6-A590-88201D4C2F1A}"/>
          </ac:picMkLst>
        </pc:picChg>
      </pc:sldChg>
      <pc:sldChg chg="addSp delSp modSp add">
        <pc:chgData name="夏骁凯" userId="344d9516-ed3d-4546-836d-c8463077b2e4" providerId="ADAL" clId="{9AC1040E-AFF8-4E9C-B8BA-E2C45FBFCC28}" dt="2019-03-11T10:11:48.221" v="4160" actId="14100"/>
        <pc:sldMkLst>
          <pc:docMk/>
          <pc:sldMk cId="2667470945" sldId="353"/>
        </pc:sldMkLst>
        <pc:spChg chg="del">
          <ac:chgData name="夏骁凯" userId="344d9516-ed3d-4546-836d-c8463077b2e4" providerId="ADAL" clId="{9AC1040E-AFF8-4E9C-B8BA-E2C45FBFCC28}" dt="2019-03-11T10:11:18.121" v="4155" actId="478"/>
          <ac:spMkLst>
            <pc:docMk/>
            <pc:sldMk cId="2667470945" sldId="353"/>
            <ac:spMk id="3" creationId="{0B3D9000-52D9-4F92-9EDC-A2C285CCD1BA}"/>
          </ac:spMkLst>
        </pc:spChg>
        <pc:spChg chg="add del mod">
          <ac:chgData name="夏骁凯" userId="344d9516-ed3d-4546-836d-c8463077b2e4" providerId="ADAL" clId="{9AC1040E-AFF8-4E9C-B8BA-E2C45FBFCC28}" dt="2019-03-11T10:11:38.220" v="4158" actId="478"/>
          <ac:spMkLst>
            <pc:docMk/>
            <pc:sldMk cId="2667470945" sldId="353"/>
            <ac:spMk id="9" creationId="{AA52FDEC-034F-4AD1-8CB3-71F872E0AD52}"/>
          </ac:spMkLst>
        </pc:spChg>
        <pc:picChg chg="add mod">
          <ac:chgData name="夏骁凯" userId="344d9516-ed3d-4546-836d-c8463077b2e4" providerId="ADAL" clId="{9AC1040E-AFF8-4E9C-B8BA-E2C45FBFCC28}" dt="2019-03-11T10:11:48.221" v="4160" actId="14100"/>
          <ac:picMkLst>
            <pc:docMk/>
            <pc:sldMk cId="2667470945" sldId="353"/>
            <ac:picMk id="7" creationId="{D33A72D5-083E-4232-B32A-3377EC0CEF67}"/>
          </ac:picMkLst>
        </pc:picChg>
      </pc:sldChg>
      <pc:sldChg chg="addSp delSp modSp new add">
        <pc:chgData name="夏骁凯" userId="344d9516-ed3d-4546-836d-c8463077b2e4" providerId="ADAL" clId="{9AC1040E-AFF8-4E9C-B8BA-E2C45FBFCC28}" dt="2019-03-11T10:50:56.050" v="5089" actId="20577"/>
        <pc:sldMkLst>
          <pc:docMk/>
          <pc:sldMk cId="729222101" sldId="354"/>
        </pc:sldMkLst>
        <pc:spChg chg="mod">
          <ac:chgData name="夏骁凯" userId="344d9516-ed3d-4546-836d-c8463077b2e4" providerId="ADAL" clId="{9AC1040E-AFF8-4E9C-B8BA-E2C45FBFCC28}" dt="2019-03-11T10:17:59.176" v="4332"/>
          <ac:spMkLst>
            <pc:docMk/>
            <pc:sldMk cId="729222101" sldId="354"/>
            <ac:spMk id="2" creationId="{8ECB2B12-9FBD-49F9-96D5-43B31B18F2CB}"/>
          </ac:spMkLst>
        </pc:spChg>
        <pc:spChg chg="mod">
          <ac:chgData name="夏骁凯" userId="344d9516-ed3d-4546-836d-c8463077b2e4" providerId="ADAL" clId="{9AC1040E-AFF8-4E9C-B8BA-E2C45FBFCC28}" dt="2019-03-11T10:50:56.050" v="5089" actId="20577"/>
          <ac:spMkLst>
            <pc:docMk/>
            <pc:sldMk cId="729222101" sldId="354"/>
            <ac:spMk id="3" creationId="{B4D34588-FB82-4C10-BA0D-0129AF11240F}"/>
          </ac:spMkLst>
        </pc:spChg>
        <pc:spChg chg="mod">
          <ac:chgData name="夏骁凯" userId="344d9516-ed3d-4546-836d-c8463077b2e4" providerId="ADAL" clId="{9AC1040E-AFF8-4E9C-B8BA-E2C45FBFCC28}" dt="2019-03-11T10:41:19.378" v="4969" actId="15"/>
          <ac:spMkLst>
            <pc:docMk/>
            <pc:sldMk cId="729222101" sldId="354"/>
            <ac:spMk id="4" creationId="{BDCDDD36-0B93-4737-AA56-5FC07B317EBD}"/>
          </ac:spMkLst>
        </pc:spChg>
        <pc:picChg chg="add del mod">
          <ac:chgData name="夏骁凯" userId="344d9516-ed3d-4546-836d-c8463077b2e4" providerId="ADAL" clId="{9AC1040E-AFF8-4E9C-B8BA-E2C45FBFCC28}" dt="2019-03-11T10:49:18.324" v="5036" actId="478"/>
          <ac:picMkLst>
            <pc:docMk/>
            <pc:sldMk cId="729222101" sldId="354"/>
            <ac:picMk id="6" creationId="{2AF04104-EA92-40B6-9162-F6C219E94DE0}"/>
          </ac:picMkLst>
        </pc:picChg>
      </pc:sldChg>
      <pc:sldChg chg="addSp delSp modSp add modNotesTx">
        <pc:chgData name="夏骁凯" userId="344d9516-ed3d-4546-836d-c8463077b2e4" providerId="ADAL" clId="{9AC1040E-AFF8-4E9C-B8BA-E2C45FBFCC28}" dt="2019-03-11T10:15:48.254" v="4318" actId="20577"/>
        <pc:sldMkLst>
          <pc:docMk/>
          <pc:sldMk cId="1211112001" sldId="355"/>
        </pc:sldMkLst>
        <pc:spChg chg="add mod">
          <ac:chgData name="夏骁凯" userId="344d9516-ed3d-4546-836d-c8463077b2e4" providerId="ADAL" clId="{9AC1040E-AFF8-4E9C-B8BA-E2C45FBFCC28}" dt="2019-03-11T10:15:34.012" v="4305" actId="20577"/>
          <ac:spMkLst>
            <pc:docMk/>
            <pc:sldMk cId="1211112001" sldId="355"/>
            <ac:spMk id="3" creationId="{9A8DA7A5-FFF0-44D1-83CE-5BA8356997AB}"/>
          </ac:spMkLst>
        </pc:spChg>
        <pc:spChg chg="del">
          <ac:chgData name="夏骁凯" userId="344d9516-ed3d-4546-836d-c8463077b2e4" providerId="ADAL" clId="{9AC1040E-AFF8-4E9C-B8BA-E2C45FBFCC28}" dt="2019-03-11T10:12:22.628" v="4170"/>
          <ac:spMkLst>
            <pc:docMk/>
            <pc:sldMk cId="1211112001" sldId="355"/>
            <ac:spMk id="5" creationId="{627D5659-378C-4FFA-9FA6-8F998F73C85D}"/>
          </ac:spMkLst>
        </pc:spChg>
        <pc:spChg chg="add mod">
          <ac:chgData name="夏骁凯" userId="344d9516-ed3d-4546-836d-c8463077b2e4" providerId="ADAL" clId="{9AC1040E-AFF8-4E9C-B8BA-E2C45FBFCC28}" dt="2019-03-11T10:12:22.628" v="4170"/>
          <ac:spMkLst>
            <pc:docMk/>
            <pc:sldMk cId="1211112001" sldId="355"/>
            <ac:spMk id="8" creationId="{1AF9B834-87B8-49B7-A634-85C9E5E03652}"/>
          </ac:spMkLst>
        </pc:spChg>
        <pc:picChg chg="del">
          <ac:chgData name="夏骁凯" userId="344d9516-ed3d-4546-836d-c8463077b2e4" providerId="ADAL" clId="{9AC1040E-AFF8-4E9C-B8BA-E2C45FBFCC28}" dt="2019-03-11T10:12:16.433" v="4168" actId="478"/>
          <ac:picMkLst>
            <pc:docMk/>
            <pc:sldMk cId="1211112001" sldId="355"/>
            <ac:picMk id="6" creationId="{831FFF0A-1124-42C6-A590-88201D4C2F1A}"/>
          </ac:picMkLst>
        </pc:picChg>
        <pc:picChg chg="del">
          <ac:chgData name="夏骁凯" userId="344d9516-ed3d-4546-836d-c8463077b2e4" providerId="ADAL" clId="{9AC1040E-AFF8-4E9C-B8BA-E2C45FBFCC28}" dt="2019-03-11T10:12:18.118" v="4169" actId="478"/>
          <ac:picMkLst>
            <pc:docMk/>
            <pc:sldMk cId="1211112001" sldId="355"/>
            <ac:picMk id="7" creationId="{D33A72D5-083E-4232-B32A-3377EC0CEF67}"/>
          </ac:picMkLst>
        </pc:picChg>
      </pc:sldChg>
      <pc:sldChg chg="add del">
        <pc:chgData name="夏骁凯" userId="344d9516-ed3d-4546-836d-c8463077b2e4" providerId="ADAL" clId="{9AC1040E-AFF8-4E9C-B8BA-E2C45FBFCC28}" dt="2019-03-11T10:12:10.899" v="4165" actId="47"/>
        <pc:sldMkLst>
          <pc:docMk/>
          <pc:sldMk cId="3285467460" sldId="355"/>
        </pc:sldMkLst>
      </pc:sldChg>
      <pc:sldChg chg="addSp delSp modSp add">
        <pc:chgData name="夏骁凯" userId="344d9516-ed3d-4546-836d-c8463077b2e4" providerId="ADAL" clId="{9AC1040E-AFF8-4E9C-B8BA-E2C45FBFCC28}" dt="2019-03-11T10:36:55.505" v="4762" actId="27636"/>
        <pc:sldMkLst>
          <pc:docMk/>
          <pc:sldMk cId="2702324245" sldId="356"/>
        </pc:sldMkLst>
        <pc:spChg chg="mod">
          <ac:chgData name="夏骁凯" userId="344d9516-ed3d-4546-836d-c8463077b2e4" providerId="ADAL" clId="{9AC1040E-AFF8-4E9C-B8BA-E2C45FBFCC28}" dt="2019-03-11T10:27:34.314" v="4394" actId="113"/>
          <ac:spMkLst>
            <pc:docMk/>
            <pc:sldMk cId="2702324245" sldId="356"/>
            <ac:spMk id="4" creationId="{BDCD3349-7876-46C6-8938-B70EF06754B8}"/>
          </ac:spMkLst>
        </pc:spChg>
        <pc:spChg chg="del">
          <ac:chgData name="夏骁凯" userId="344d9516-ed3d-4546-836d-c8463077b2e4" providerId="ADAL" clId="{9AC1040E-AFF8-4E9C-B8BA-E2C45FBFCC28}" dt="2019-03-11T10:36:51.755" v="4760" actId="478"/>
          <ac:spMkLst>
            <pc:docMk/>
            <pc:sldMk cId="2702324245" sldId="356"/>
            <ac:spMk id="5" creationId="{B5B60CE8-7A24-476F-8E65-BA4F2E883457}"/>
          </ac:spMkLst>
        </pc:spChg>
        <pc:spChg chg="del">
          <ac:chgData name="夏骁凯" userId="344d9516-ed3d-4546-836d-c8463077b2e4" providerId="ADAL" clId="{9AC1040E-AFF8-4E9C-B8BA-E2C45FBFCC28}" dt="2019-03-11T10:27:48.324" v="4398" actId="478"/>
          <ac:spMkLst>
            <pc:docMk/>
            <pc:sldMk cId="2702324245" sldId="356"/>
            <ac:spMk id="7" creationId="{DD56A5A7-7C72-4A4E-809A-F0C227863F26}"/>
          </ac:spMkLst>
        </pc:spChg>
        <pc:spChg chg="del mod">
          <ac:chgData name="夏骁凯" userId="344d9516-ed3d-4546-836d-c8463077b2e4" providerId="ADAL" clId="{9AC1040E-AFF8-4E9C-B8BA-E2C45FBFCC28}" dt="2019-03-11T10:27:45.135" v="4397" actId="478"/>
          <ac:spMkLst>
            <pc:docMk/>
            <pc:sldMk cId="2702324245" sldId="356"/>
            <ac:spMk id="8" creationId="{6312B2CD-70B0-42DD-8BD9-65F1E1FCC372}"/>
          </ac:spMkLst>
        </pc:spChg>
        <pc:spChg chg="add mod">
          <ac:chgData name="夏骁凯" userId="344d9516-ed3d-4546-836d-c8463077b2e4" providerId="ADAL" clId="{9AC1040E-AFF8-4E9C-B8BA-E2C45FBFCC28}" dt="2019-03-11T10:36:55.505" v="4762" actId="27636"/>
          <ac:spMkLst>
            <pc:docMk/>
            <pc:sldMk cId="2702324245" sldId="356"/>
            <ac:spMk id="9" creationId="{7956C898-BC11-4E65-8D2B-3C58665608D5}"/>
          </ac:spMkLst>
        </pc:spChg>
        <pc:picChg chg="del">
          <ac:chgData name="夏骁凯" userId="344d9516-ed3d-4546-836d-c8463077b2e4" providerId="ADAL" clId="{9AC1040E-AFF8-4E9C-B8BA-E2C45FBFCC28}" dt="2019-03-11T10:27:36.177" v="4395" actId="478"/>
          <ac:picMkLst>
            <pc:docMk/>
            <pc:sldMk cId="2702324245" sldId="356"/>
            <ac:picMk id="6" creationId="{AD570EA0-81D8-4FEC-8D25-8C76838F2ECA}"/>
          </ac:picMkLst>
        </pc:picChg>
      </pc:sldChg>
      <pc:sldChg chg="addSp modSp add">
        <pc:chgData name="夏骁凯" userId="344d9516-ed3d-4546-836d-c8463077b2e4" providerId="ADAL" clId="{9AC1040E-AFF8-4E9C-B8BA-E2C45FBFCC28}" dt="2019-03-11T10:38:03.033" v="4840" actId="1037"/>
        <pc:sldMkLst>
          <pc:docMk/>
          <pc:sldMk cId="3009059247" sldId="357"/>
        </pc:sldMkLst>
        <pc:spChg chg="add mod">
          <ac:chgData name="夏骁凯" userId="344d9516-ed3d-4546-836d-c8463077b2e4" providerId="ADAL" clId="{9AC1040E-AFF8-4E9C-B8BA-E2C45FBFCC28}" dt="2019-03-11T10:37:10.507" v="4766" actId="1076"/>
          <ac:spMkLst>
            <pc:docMk/>
            <pc:sldMk cId="3009059247" sldId="357"/>
            <ac:spMk id="3" creationId="{1886C92E-FCA5-4F21-8AEC-C36F2C0678B0}"/>
          </ac:spMkLst>
        </pc:spChg>
        <pc:spChg chg="add mod">
          <ac:chgData name="夏骁凯" userId="344d9516-ed3d-4546-836d-c8463077b2e4" providerId="ADAL" clId="{9AC1040E-AFF8-4E9C-B8BA-E2C45FBFCC28}" dt="2019-03-11T10:38:03.033" v="4840" actId="1037"/>
          <ac:spMkLst>
            <pc:docMk/>
            <pc:sldMk cId="3009059247" sldId="357"/>
            <ac:spMk id="5" creationId="{1C0BB1B6-CC2E-464F-B0BE-7999A6803E7F}"/>
          </ac:spMkLst>
        </pc:spChg>
      </pc:sldChg>
      <pc:sldChg chg="delSp modSp add">
        <pc:chgData name="夏骁凯" userId="344d9516-ed3d-4546-836d-c8463077b2e4" providerId="ADAL" clId="{9AC1040E-AFF8-4E9C-B8BA-E2C45FBFCC28}" dt="2019-03-11T10:39:49.799" v="4964" actId="20577"/>
        <pc:sldMkLst>
          <pc:docMk/>
          <pc:sldMk cId="2290893297" sldId="358"/>
        </pc:sldMkLst>
        <pc:spChg chg="del">
          <ac:chgData name="夏骁凯" userId="344d9516-ed3d-4546-836d-c8463077b2e4" providerId="ADAL" clId="{9AC1040E-AFF8-4E9C-B8BA-E2C45FBFCC28}" dt="2019-03-11T10:38:32.311" v="4845" actId="478"/>
          <ac:spMkLst>
            <pc:docMk/>
            <pc:sldMk cId="2290893297" sldId="358"/>
            <ac:spMk id="3" creationId="{1886C92E-FCA5-4F21-8AEC-C36F2C0678B0}"/>
          </ac:spMkLst>
        </pc:spChg>
        <pc:spChg chg="del">
          <ac:chgData name="夏骁凯" userId="344d9516-ed3d-4546-836d-c8463077b2e4" providerId="ADAL" clId="{9AC1040E-AFF8-4E9C-B8BA-E2C45FBFCC28}" dt="2019-03-11T10:38:32.311" v="4845" actId="478"/>
          <ac:spMkLst>
            <pc:docMk/>
            <pc:sldMk cId="2290893297" sldId="358"/>
            <ac:spMk id="5" creationId="{1C0BB1B6-CC2E-464F-B0BE-7999A6803E7F}"/>
          </ac:spMkLst>
        </pc:spChg>
        <pc:spChg chg="mod">
          <ac:chgData name="夏骁凯" userId="344d9516-ed3d-4546-836d-c8463077b2e4" providerId="ADAL" clId="{9AC1040E-AFF8-4E9C-B8BA-E2C45FBFCC28}" dt="2019-03-11T10:39:49.799" v="4964" actId="20577"/>
          <ac:spMkLst>
            <pc:docMk/>
            <pc:sldMk cId="2290893297" sldId="358"/>
            <ac:spMk id="9" creationId="{7956C898-BC11-4E65-8D2B-3C58665608D5}"/>
          </ac:spMkLst>
        </pc:spChg>
      </pc:sldChg>
      <pc:sldChg chg="addSp modSp add modNotesTx">
        <pc:chgData name="夏骁凯" userId="344d9516-ed3d-4546-836d-c8463077b2e4" providerId="ADAL" clId="{9AC1040E-AFF8-4E9C-B8BA-E2C45FBFCC28}" dt="2019-03-11T10:53:15.112" v="5135" actId="1076"/>
        <pc:sldMkLst>
          <pc:docMk/>
          <pc:sldMk cId="2319851553" sldId="359"/>
        </pc:sldMkLst>
        <pc:spChg chg="mod">
          <ac:chgData name="夏骁凯" userId="344d9516-ed3d-4546-836d-c8463077b2e4" providerId="ADAL" clId="{9AC1040E-AFF8-4E9C-B8BA-E2C45FBFCC28}" dt="2019-03-11T10:53:06.810" v="5131" actId="20577"/>
          <ac:spMkLst>
            <pc:docMk/>
            <pc:sldMk cId="2319851553" sldId="359"/>
            <ac:spMk id="3" creationId="{B4D34588-FB82-4C10-BA0D-0129AF11240F}"/>
          </ac:spMkLst>
        </pc:spChg>
        <pc:picChg chg="add mod">
          <ac:chgData name="夏骁凯" userId="344d9516-ed3d-4546-836d-c8463077b2e4" providerId="ADAL" clId="{9AC1040E-AFF8-4E9C-B8BA-E2C45FBFCC28}" dt="2019-03-11T10:53:15.112" v="5135" actId="1076"/>
          <ac:picMkLst>
            <pc:docMk/>
            <pc:sldMk cId="2319851553" sldId="359"/>
            <ac:picMk id="6" creationId="{36B7A33C-8E50-4755-8DA7-0049316AB5A6}"/>
          </ac:picMkLst>
        </pc:picChg>
      </pc:sldChg>
      <pc:sldChg chg="delSp modSp new add">
        <pc:chgData name="夏骁凯" userId="344d9516-ed3d-4546-836d-c8463077b2e4" providerId="ADAL" clId="{9AC1040E-AFF8-4E9C-B8BA-E2C45FBFCC28}" dt="2019-03-11T10:57:23.629" v="5299" actId="20577"/>
        <pc:sldMkLst>
          <pc:docMk/>
          <pc:sldMk cId="3030455768" sldId="360"/>
        </pc:sldMkLst>
        <pc:spChg chg="mod">
          <ac:chgData name="夏骁凯" userId="344d9516-ed3d-4546-836d-c8463077b2e4" providerId="ADAL" clId="{9AC1040E-AFF8-4E9C-B8BA-E2C45FBFCC28}" dt="2019-03-11T10:53:50.838" v="5147"/>
          <ac:spMkLst>
            <pc:docMk/>
            <pc:sldMk cId="3030455768" sldId="360"/>
            <ac:spMk id="2" creationId="{771288ED-610F-4D89-8704-EEC40E93B7C8}"/>
          </ac:spMkLst>
        </pc:spChg>
        <pc:spChg chg="mod">
          <ac:chgData name="夏骁凯" userId="344d9516-ed3d-4546-836d-c8463077b2e4" providerId="ADAL" clId="{9AC1040E-AFF8-4E9C-B8BA-E2C45FBFCC28}" dt="2019-03-11T10:56:37.872" v="5292" actId="27636"/>
          <ac:spMkLst>
            <pc:docMk/>
            <pc:sldMk cId="3030455768" sldId="360"/>
            <ac:spMk id="3" creationId="{EB273423-5DE0-4EAA-8C5A-016B7057F1F5}"/>
          </ac:spMkLst>
        </pc:spChg>
        <pc:spChg chg="mod">
          <ac:chgData name="夏骁凯" userId="344d9516-ed3d-4546-836d-c8463077b2e4" providerId="ADAL" clId="{9AC1040E-AFF8-4E9C-B8BA-E2C45FBFCC28}" dt="2019-03-11T10:57:23.629" v="5299" actId="20577"/>
          <ac:spMkLst>
            <pc:docMk/>
            <pc:sldMk cId="3030455768" sldId="360"/>
            <ac:spMk id="4" creationId="{A3F3C1E9-D1C6-48C6-890D-7D04101DC345}"/>
          </ac:spMkLst>
        </pc:spChg>
        <pc:spChg chg="del">
          <ac:chgData name="夏骁凯" userId="344d9516-ed3d-4546-836d-c8463077b2e4" providerId="ADAL" clId="{9AC1040E-AFF8-4E9C-B8BA-E2C45FBFCC28}" dt="2019-03-11T10:56:28.917" v="5290" actId="478"/>
          <ac:spMkLst>
            <pc:docMk/>
            <pc:sldMk cId="3030455768" sldId="360"/>
            <ac:spMk id="5" creationId="{16D70362-2E0E-459D-B2D7-42C1C060448C}"/>
          </ac:spMkLst>
        </pc:spChg>
      </pc:sldChg>
      <pc:sldChg chg="modSp new add">
        <pc:chgData name="夏骁凯" userId="344d9516-ed3d-4546-836d-c8463077b2e4" providerId="ADAL" clId="{9AC1040E-AFF8-4E9C-B8BA-E2C45FBFCC28}" dt="2019-03-11T10:53:28.146" v="5143"/>
        <pc:sldMkLst>
          <pc:docMk/>
          <pc:sldMk cId="169853075" sldId="361"/>
        </pc:sldMkLst>
        <pc:spChg chg="mod">
          <ac:chgData name="夏骁凯" userId="344d9516-ed3d-4546-836d-c8463077b2e4" providerId="ADAL" clId="{9AC1040E-AFF8-4E9C-B8BA-E2C45FBFCC28}" dt="2019-03-11T10:53:28.146" v="5143"/>
          <ac:spMkLst>
            <pc:docMk/>
            <pc:sldMk cId="169853075" sldId="361"/>
            <ac:spMk id="2" creationId="{3EFD197A-1315-43A0-A085-0EC4DC51110C}"/>
          </ac:spMkLst>
        </pc:spChg>
      </pc:sldChg>
      <pc:sldChg chg="modSp new add">
        <pc:chgData name="夏骁凯" userId="344d9516-ed3d-4546-836d-c8463077b2e4" providerId="ADAL" clId="{9AC1040E-AFF8-4E9C-B8BA-E2C45FBFCC28}" dt="2019-03-11T10:58:54.560" v="5407" actId="20577"/>
        <pc:sldMkLst>
          <pc:docMk/>
          <pc:sldMk cId="3800721385" sldId="362"/>
        </pc:sldMkLst>
        <pc:spChg chg="mod">
          <ac:chgData name="夏骁凯" userId="344d9516-ed3d-4546-836d-c8463077b2e4" providerId="ADAL" clId="{9AC1040E-AFF8-4E9C-B8BA-E2C45FBFCC28}" dt="2019-03-11T10:57:33.756" v="5315" actId="20577"/>
          <ac:spMkLst>
            <pc:docMk/>
            <pc:sldMk cId="3800721385" sldId="362"/>
            <ac:spMk id="2" creationId="{D03B3926-4B4D-4A78-B05B-691FD9FBCE34}"/>
          </ac:spMkLst>
        </pc:spChg>
        <pc:spChg chg="mod">
          <ac:chgData name="夏骁凯" userId="344d9516-ed3d-4546-836d-c8463077b2e4" providerId="ADAL" clId="{9AC1040E-AFF8-4E9C-B8BA-E2C45FBFCC28}" dt="2019-03-11T10:58:54.560" v="5407" actId="20577"/>
          <ac:spMkLst>
            <pc:docMk/>
            <pc:sldMk cId="3800721385" sldId="362"/>
            <ac:spMk id="3" creationId="{7105615E-AFD2-48C6-A716-03F11475A9BF}"/>
          </ac:spMkLst>
        </pc:spChg>
        <pc:spChg chg="mod">
          <ac:chgData name="夏骁凯" userId="344d9516-ed3d-4546-836d-c8463077b2e4" providerId="ADAL" clId="{9AC1040E-AFF8-4E9C-B8BA-E2C45FBFCC28}" dt="2019-03-11T10:57:36.129" v="5320" actId="20577"/>
          <ac:spMkLst>
            <pc:docMk/>
            <pc:sldMk cId="3800721385" sldId="362"/>
            <ac:spMk id="4" creationId="{F886AF8F-7DBC-468F-B2C4-FD10B55ADC55}"/>
          </ac:spMkLst>
        </pc:spChg>
      </pc:sldChg>
      <pc:sldChg chg="modSp new add">
        <pc:chgData name="夏骁凯" userId="344d9516-ed3d-4546-836d-c8463077b2e4" providerId="ADAL" clId="{9AC1040E-AFF8-4E9C-B8BA-E2C45FBFCC28}" dt="2019-03-11T11:00:51.107" v="5496"/>
        <pc:sldMkLst>
          <pc:docMk/>
          <pc:sldMk cId="35719131" sldId="363"/>
        </pc:sldMkLst>
        <pc:spChg chg="mod">
          <ac:chgData name="夏骁凯" userId="344d9516-ed3d-4546-836d-c8463077b2e4" providerId="ADAL" clId="{9AC1040E-AFF8-4E9C-B8BA-E2C45FBFCC28}" dt="2019-03-11T10:59:21.498" v="5419" actId="20577"/>
          <ac:spMkLst>
            <pc:docMk/>
            <pc:sldMk cId="35719131" sldId="363"/>
            <ac:spMk id="2" creationId="{D1247EE6-E991-4B42-8103-378912438F8F}"/>
          </ac:spMkLst>
        </pc:spChg>
        <pc:spChg chg="mod">
          <ac:chgData name="夏骁凯" userId="344d9516-ed3d-4546-836d-c8463077b2e4" providerId="ADAL" clId="{9AC1040E-AFF8-4E9C-B8BA-E2C45FBFCC28}" dt="2019-03-11T11:00:51.107" v="5496"/>
          <ac:spMkLst>
            <pc:docMk/>
            <pc:sldMk cId="35719131" sldId="363"/>
            <ac:spMk id="3" creationId="{25061ABB-6D02-4AAF-9FED-4157ABEFE2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5901F-83E2-4321-962B-A33D3ED323F3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2B85-5BA3-4414-B62D-50EAA6C53B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37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8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贝叶斯：纹状体，内测前恶业</a:t>
            </a:r>
            <a:endParaRPr lang="en-US" altLang="zh-CN" dirty="0"/>
          </a:p>
          <a:p>
            <a:r>
              <a:rPr lang="en-US" altLang="zh-CN" dirty="0"/>
              <a:t>WM</a:t>
            </a:r>
            <a:r>
              <a:rPr lang="zh-CN" altLang="en-US" dirty="0"/>
              <a:t>： 背侧额叶和顶叶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09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背侧顶叶</a:t>
            </a:r>
            <a:endParaRPr lang="en-US" altLang="zh-CN" dirty="0"/>
          </a:p>
          <a:p>
            <a:r>
              <a:rPr lang="en-US" altLang="zh-CN" dirty="0"/>
              <a:t>SMA</a:t>
            </a:r>
            <a:r>
              <a:rPr lang="zh-CN" altLang="en-US" dirty="0"/>
              <a:t>（辅助运动区）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54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前扣带回延伸到扣带回两侧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2B85-5BA3-4414-B62D-50EAA6C53B6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80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27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48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8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58510-4E6C-BF4E-8FF9-477C0423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2969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38A21-7154-5A44-8BE5-912881D29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381503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BAB750F-499E-4AA6-9DF0-923319F048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88622"/>
            <a:ext cx="7886700" cy="449263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zh-CN" altLang="en-US" dirty="0"/>
              <a:t>插入副标题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6755F7CE-112C-48BB-B043-9C64065AC7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5932307"/>
            <a:ext cx="7886700" cy="836483"/>
          </a:xfrm>
        </p:spPr>
        <p:txBody>
          <a:bodyPr>
            <a:normAutofit/>
          </a:bodyPr>
          <a:lstStyle>
            <a:lvl1pPr marL="201216" indent="-201216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1200" b="1"/>
            </a:lvl1pPr>
          </a:lstStyle>
          <a:p>
            <a:pPr lvl="0"/>
            <a:r>
              <a:rPr lang="zh-CN" altLang="en-US" dirty="0"/>
              <a:t>插入文献信息</a:t>
            </a:r>
          </a:p>
        </p:txBody>
      </p:sp>
    </p:spTree>
    <p:extLst>
      <p:ext uri="{BB962C8B-B14F-4D97-AF65-F5344CB8AC3E}">
        <p14:creationId xmlns:p14="http://schemas.microsoft.com/office/powerpoint/2010/main" val="87516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46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16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55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22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17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9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24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A2049-34D7-724D-884C-223BE1219167}" type="datetimeFigureOut">
              <a:rPr kumimoji="1" lang="zh-CN" altLang="en-US" smtClean="0"/>
              <a:t>2019/3/11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C8CDD-0B7E-4349-AA8F-F03CA73008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278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EC94D-01A1-794C-A6E8-46DF0ECAE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13" y="2003612"/>
            <a:ext cx="8672861" cy="1402976"/>
          </a:xfrm>
        </p:spPr>
        <p:txBody>
          <a:bodyPr>
            <a:noAutofit/>
          </a:bodyPr>
          <a:lstStyle/>
          <a:p>
            <a:pPr algn="l"/>
            <a:r>
              <a:rPr lang="en-US" altLang="zh-CN" sz="4800" dirty="0"/>
              <a:t>Perceptual Classification</a:t>
            </a:r>
            <a:br>
              <a:rPr lang="en-US" altLang="zh-CN" sz="4800" dirty="0"/>
            </a:br>
            <a:r>
              <a:rPr lang="en-US" altLang="zh-CN" sz="4800" dirty="0"/>
              <a:t>in a Rapidly Changing Environment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C37394-0175-C349-9292-619D4B034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669" y="4244787"/>
            <a:ext cx="6858000" cy="2398059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en-US" altLang="zh-CN" dirty="0">
                <a:cs typeface="+mn-ea"/>
                <a:sym typeface="+mn-lt"/>
              </a:rPr>
              <a:t>Author</a:t>
            </a:r>
          </a:p>
          <a:p>
            <a:pPr algn="l"/>
            <a:r>
              <a:rPr lang="en-US" altLang="zh-CN" dirty="0"/>
              <a:t>Christopher Summerfield,</a:t>
            </a:r>
          </a:p>
          <a:p>
            <a:pPr algn="l"/>
            <a:r>
              <a:rPr lang="en-US" altLang="zh-CN" dirty="0"/>
              <a:t>Timothy E. Behrens</a:t>
            </a:r>
          </a:p>
          <a:p>
            <a:pPr algn="l"/>
            <a:r>
              <a:rPr lang="en-US" altLang="zh-CN" dirty="0"/>
              <a:t>Etienne Koechlin</a:t>
            </a:r>
          </a:p>
          <a:p>
            <a:pPr algn="l"/>
            <a:endParaRPr kumimoji="1" lang="en-US" altLang="zh-CN" dirty="0">
              <a:cs typeface="+mn-ea"/>
              <a:sym typeface="+mn-lt"/>
            </a:endParaRPr>
          </a:p>
          <a:p>
            <a:pPr algn="l"/>
            <a:r>
              <a:rPr kumimoji="1" lang="en-US" altLang="zh-CN" dirty="0">
                <a:cs typeface="+mn-ea"/>
                <a:sym typeface="+mn-lt"/>
              </a:rPr>
              <a:t>Reporter</a:t>
            </a:r>
          </a:p>
          <a:p>
            <a:pPr algn="l"/>
            <a:r>
              <a:rPr kumimoji="1" lang="en-US" altLang="zh-CN" dirty="0">
                <a:cs typeface="+mn-ea"/>
                <a:sym typeface="+mn-lt"/>
              </a:rPr>
              <a:t>Xiaokai Xia</a:t>
            </a:r>
            <a:endParaRPr kumimoji="1"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877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85551-1033-470A-A47B-79B027C7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11E8-2333-4EAB-B6F4-D51AFB71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Recent neuroscientific research perceptual classification in humans by mimic them as a rational agent</a:t>
            </a:r>
          </a:p>
          <a:p>
            <a:pPr lvl="1"/>
            <a:r>
              <a:rPr lang="en-US" altLang="zh-CN" dirty="0"/>
              <a:t>encodes </a:t>
            </a:r>
            <a:r>
              <a:rPr lang="en-US" altLang="zh-CN" b="1" dirty="0"/>
              <a:t>not only </a:t>
            </a:r>
            <a:r>
              <a:rPr lang="en-US" altLang="zh-CN" dirty="0"/>
              <a:t>the category </a:t>
            </a:r>
            <a:r>
              <a:rPr lang="en-US" altLang="zh-CN" u="sng" dirty="0"/>
              <a:t>mean</a:t>
            </a:r>
          </a:p>
          <a:p>
            <a:pPr lvl="1"/>
            <a:r>
              <a:rPr lang="en-US" altLang="zh-CN" b="1" dirty="0"/>
              <a:t>also</a:t>
            </a:r>
            <a:r>
              <a:rPr lang="en-US" altLang="zh-CN" dirty="0"/>
              <a:t> the category </a:t>
            </a:r>
            <a:r>
              <a:rPr lang="en-US" altLang="zh-CN" u="sng" dirty="0"/>
              <a:t>variability</a:t>
            </a:r>
            <a:r>
              <a:rPr lang="en-US" altLang="zh-CN" baseline="30000" dirty="0"/>
              <a:t>2</a:t>
            </a:r>
          </a:p>
          <a:p>
            <a:r>
              <a:rPr lang="en-US" altLang="zh-CN" dirty="0"/>
              <a:t>Model-based learning</a:t>
            </a:r>
          </a:p>
          <a:p>
            <a:pPr lvl="1"/>
            <a:r>
              <a:rPr lang="en-US" altLang="zh-CN" dirty="0"/>
              <a:t>Useful: distinguish optimally between outliers or events</a:t>
            </a:r>
          </a:p>
          <a:p>
            <a:pPr lvl="1"/>
            <a:r>
              <a:rPr lang="en-US" altLang="zh-CN" dirty="0"/>
              <a:t>Useless: limited precision and expensive to compute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6DB9D1-03E6-461B-9D06-2444CA347E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Improvement — Analysis Method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B71F54-25EB-4DC5-9D58-E04AE0BDF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Behrens et al., 2007; Boorman et al., 2009; </a:t>
            </a:r>
            <a:r>
              <a:rPr lang="en-US" altLang="zh-CN" dirty="0" err="1"/>
              <a:t>Daw</a:t>
            </a:r>
            <a:r>
              <a:rPr lang="en-US" altLang="zh-CN" dirty="0"/>
              <a:t> et al., 2006; Green et al., 2010; Hampton et al., 2006</a:t>
            </a:r>
          </a:p>
          <a:p>
            <a:r>
              <a:rPr lang="en-US" altLang="zh-CN" dirty="0"/>
              <a:t>Stocker and </a:t>
            </a:r>
            <a:r>
              <a:rPr lang="en-US" altLang="zh-CN" dirty="0" err="1"/>
              <a:t>Simoncelli</a:t>
            </a:r>
            <a:r>
              <a:rPr lang="en-US" altLang="zh-CN" dirty="0"/>
              <a:t>, 2006;</a:t>
            </a:r>
            <a:r>
              <a:rPr lang="zh-CN" altLang="en-US" dirty="0"/>
              <a:t> </a:t>
            </a:r>
            <a:r>
              <a:rPr lang="en-US" altLang="zh-CN" dirty="0"/>
              <a:t>Ashby and Gott, 1988; Michel and Jacobs, 2008; Anderson, 1991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38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85551-1033-470A-A47B-79B027C7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11E8-2333-4EAB-B6F4-D51AFB71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7886700" cy="389356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Recent neuroscientific research perceptual classification in humans by mimic them as a rational agent</a:t>
            </a:r>
          </a:p>
          <a:p>
            <a:pPr lvl="1"/>
            <a:r>
              <a:rPr lang="en-US" altLang="zh-CN" dirty="0"/>
              <a:t>encodes </a:t>
            </a:r>
            <a:r>
              <a:rPr lang="en-US" altLang="zh-CN" b="1" dirty="0"/>
              <a:t>not only </a:t>
            </a:r>
            <a:r>
              <a:rPr lang="en-US" altLang="zh-CN" dirty="0"/>
              <a:t>the category </a:t>
            </a:r>
            <a:r>
              <a:rPr lang="en-US" altLang="zh-CN" u="sng" dirty="0"/>
              <a:t>mean</a:t>
            </a:r>
          </a:p>
          <a:p>
            <a:pPr lvl="1"/>
            <a:r>
              <a:rPr lang="en-US" altLang="zh-CN" b="1" dirty="0"/>
              <a:t>also</a:t>
            </a:r>
            <a:r>
              <a:rPr lang="en-US" altLang="zh-CN" dirty="0"/>
              <a:t> the category </a:t>
            </a:r>
            <a:r>
              <a:rPr lang="en-US" altLang="zh-CN" u="sng" dirty="0"/>
              <a:t>variability</a:t>
            </a:r>
            <a:r>
              <a:rPr lang="en-US" altLang="zh-CN" baseline="30000" dirty="0"/>
              <a:t>2</a:t>
            </a:r>
          </a:p>
          <a:p>
            <a:r>
              <a:rPr lang="en-US" altLang="zh-CN" dirty="0"/>
              <a:t>Model-based learning</a:t>
            </a:r>
          </a:p>
          <a:p>
            <a:pPr lvl="1"/>
            <a:r>
              <a:rPr lang="en-US" altLang="zh-CN" dirty="0"/>
              <a:t>Useful: distinguish optimally between outliers or events</a:t>
            </a:r>
          </a:p>
          <a:p>
            <a:pPr lvl="1"/>
            <a:r>
              <a:rPr lang="en-US" altLang="zh-CN" dirty="0"/>
              <a:t>Useless: limited precision and expensive to compute</a:t>
            </a:r>
          </a:p>
          <a:p>
            <a:r>
              <a:rPr lang="en-US" altLang="zh-CN" dirty="0"/>
              <a:t>Working memory learning</a:t>
            </a:r>
          </a:p>
          <a:p>
            <a:pPr lvl="1"/>
            <a:r>
              <a:rPr lang="en-US" altLang="zh-CN" dirty="0"/>
              <a:t>maintain the most recent information about each category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6DB9D1-03E6-461B-9D06-2444CA347E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Improvement — Analysis Method 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B71F54-25EB-4DC5-9D58-E04AE0BDF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5932307"/>
            <a:ext cx="7886700" cy="836483"/>
          </a:xfrm>
        </p:spPr>
        <p:txBody>
          <a:bodyPr/>
          <a:lstStyle/>
          <a:p>
            <a:r>
              <a:rPr lang="en-US" altLang="zh-CN" dirty="0"/>
              <a:t>Behrens et al., 2007; Boorman et al., 2009; </a:t>
            </a:r>
            <a:r>
              <a:rPr lang="en-US" altLang="zh-CN" dirty="0" err="1"/>
              <a:t>Daw</a:t>
            </a:r>
            <a:r>
              <a:rPr lang="en-US" altLang="zh-CN" dirty="0"/>
              <a:t> et al., 2006; Green et al., 2010; Hampton et al., 2006</a:t>
            </a:r>
          </a:p>
          <a:p>
            <a:r>
              <a:rPr lang="en-US" altLang="zh-CN" dirty="0"/>
              <a:t>Stocker and </a:t>
            </a:r>
            <a:r>
              <a:rPr lang="en-US" altLang="zh-CN" dirty="0" err="1"/>
              <a:t>Simoncelli</a:t>
            </a:r>
            <a:r>
              <a:rPr lang="en-US" altLang="zh-CN" dirty="0"/>
              <a:t>, 2006;</a:t>
            </a:r>
            <a:r>
              <a:rPr lang="zh-CN" altLang="en-US" dirty="0"/>
              <a:t> </a:t>
            </a:r>
            <a:r>
              <a:rPr lang="en-US" altLang="zh-CN" dirty="0"/>
              <a:t>Ashby and Gott, 1988; Michel and Jacobs, 2008; Anderson, 1991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638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04209-9AA7-4D2D-B1D1-C4E25B7A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A3614-CA4F-42F7-848C-E25D784C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7886700" cy="4534541"/>
          </a:xfrm>
        </p:spPr>
        <p:txBody>
          <a:bodyPr/>
          <a:lstStyle/>
          <a:p>
            <a:r>
              <a:rPr lang="en-US" altLang="zh-CN" dirty="0"/>
              <a:t>Design: </a:t>
            </a:r>
          </a:p>
          <a:p>
            <a:pPr lvl="1"/>
            <a:r>
              <a:rPr lang="en-US" altLang="zh-CN" dirty="0"/>
              <a:t>classify sequentially occurring stimuli (oriented gratings) </a:t>
            </a:r>
          </a:p>
          <a:p>
            <a:pPr lvl="1"/>
            <a:r>
              <a:rPr lang="en-US" altLang="zh-CN" dirty="0"/>
              <a:t>Categories’ mean and variability changed unpredictably</a:t>
            </a:r>
          </a:p>
          <a:p>
            <a:r>
              <a:rPr lang="en-US" altLang="zh-CN" dirty="0"/>
              <a:t>Using three models to contrast</a:t>
            </a:r>
          </a:p>
          <a:p>
            <a:pPr lvl="1"/>
            <a:r>
              <a:rPr lang="en-US" altLang="zh-CN" dirty="0"/>
              <a:t>Behavior</a:t>
            </a:r>
          </a:p>
          <a:p>
            <a:pPr lvl="1"/>
            <a:r>
              <a:rPr lang="en-US" altLang="zh-CN" dirty="0"/>
              <a:t>fMRI</a:t>
            </a:r>
          </a:p>
          <a:p>
            <a:r>
              <a:rPr lang="en-US" altLang="zh-CN" dirty="0"/>
              <a:t>Models</a:t>
            </a:r>
          </a:p>
          <a:p>
            <a:pPr lvl="1"/>
            <a:r>
              <a:rPr lang="en-US" altLang="zh-CN" dirty="0"/>
              <a:t>Bayesian model (model-based optimal estimation)</a:t>
            </a:r>
          </a:p>
          <a:p>
            <a:pPr lvl="1"/>
            <a:r>
              <a:rPr lang="en-US" altLang="zh-CN" dirty="0"/>
              <a:t>Q-learning (model-free habit learning)</a:t>
            </a:r>
          </a:p>
          <a:p>
            <a:pPr lvl="1"/>
            <a:r>
              <a:rPr lang="en-US" altLang="zh-CN" dirty="0"/>
              <a:t>Working Memory model (short-term maintenance)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0712A3-A9C6-4AF9-99C9-98B92711C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1600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CA5CE-3F37-4A9C-A0E1-21ED04C7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FD5694-EF13-400E-843C-C175BCB81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7886700" cy="446730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Both model encoded </a:t>
            </a:r>
            <a:r>
              <a:rPr lang="en-US" altLang="zh-CN" b="1" dirty="0"/>
              <a:t>unique</a:t>
            </a:r>
            <a:r>
              <a:rPr lang="en-US" altLang="zh-CN" dirty="0"/>
              <a:t> variance overall data</a:t>
            </a:r>
          </a:p>
          <a:p>
            <a:pPr lvl="1"/>
            <a:r>
              <a:rPr lang="en-US" altLang="zh-CN" dirty="0"/>
              <a:t>participants use a mixture of model-based strategies</a:t>
            </a:r>
          </a:p>
          <a:p>
            <a:r>
              <a:rPr lang="en-US" altLang="zh-CN" dirty="0"/>
              <a:t>Participants</a:t>
            </a:r>
            <a:r>
              <a:rPr lang="zh-CN" altLang="zh-CN" dirty="0"/>
              <a:t>’</a:t>
            </a:r>
            <a:r>
              <a:rPr lang="en-US" altLang="zh-CN" dirty="0"/>
              <a:t> tendency to use a decision policy </a:t>
            </a:r>
            <a:r>
              <a:rPr lang="en-US" altLang="zh-CN" b="1" dirty="0"/>
              <a:t>depended on </a:t>
            </a:r>
            <a:r>
              <a:rPr lang="en-US" altLang="zh-CN" dirty="0"/>
              <a:t>the volatility of the environment</a:t>
            </a:r>
          </a:p>
          <a:p>
            <a:pPr lvl="1"/>
            <a:r>
              <a:rPr lang="en-US" altLang="zh-CN" dirty="0"/>
              <a:t>Bayesian model </a:t>
            </a:r>
            <a:r>
              <a:rPr lang="zh-CN" altLang="en-US" dirty="0"/>
              <a:t>← </a:t>
            </a:r>
            <a:r>
              <a:rPr lang="en-US" altLang="zh-CN" dirty="0"/>
              <a:t>Stable</a:t>
            </a:r>
          </a:p>
          <a:p>
            <a:pPr lvl="1"/>
            <a:r>
              <a:rPr lang="en-US" altLang="zh-CN" dirty="0"/>
              <a:t>WM model </a:t>
            </a:r>
            <a:r>
              <a:rPr lang="zh-CN" altLang="en-US" dirty="0"/>
              <a:t>← </a:t>
            </a:r>
            <a:r>
              <a:rPr lang="en-US" altLang="zh-CN" dirty="0"/>
              <a:t>Volatile</a:t>
            </a:r>
          </a:p>
          <a:p>
            <a:r>
              <a:rPr lang="en-US" altLang="zh-CN" dirty="0"/>
              <a:t>different strategies were associated with different brain activity</a:t>
            </a:r>
          </a:p>
          <a:p>
            <a:pPr lvl="1"/>
            <a:r>
              <a:rPr lang="en-US" altLang="zh-CN" dirty="0"/>
              <a:t>Bayes: striatum and medial prefrontal cortex (PFC)</a:t>
            </a:r>
          </a:p>
          <a:p>
            <a:pPr lvl="1"/>
            <a:r>
              <a:rPr lang="en-US" altLang="zh-CN" dirty="0"/>
              <a:t>WM: visual regions, and the dorsal frontal and parietal cortex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ACEF9F-0414-4BC8-8474-F0C729AD3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Brief 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800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6FF93-7C2F-F440-8284-DA2AA60E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59D105-3952-E04B-B456-4646835C2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/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Model / Analysis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95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E7E60-5D2E-BF4A-A764-21E7FF5D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Subjects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29C15-6AD6-1A48-815C-CE57CE92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37885"/>
            <a:ext cx="7886700" cy="4651519"/>
          </a:xfrm>
        </p:spPr>
        <p:txBody>
          <a:bodyPr>
            <a:normAutofit/>
          </a:bodyPr>
          <a:lstStyle/>
          <a:p>
            <a:r>
              <a:rPr kumimoji="1" lang="en-US" altLang="zh-Hans" dirty="0"/>
              <a:t>20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healthy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members</a:t>
            </a:r>
          </a:p>
          <a:p>
            <a:r>
              <a:rPr kumimoji="1" lang="en-US" altLang="zh-CN" dirty="0"/>
              <a:t>Aged between </a:t>
            </a:r>
            <a:r>
              <a:rPr kumimoji="1" lang="en-US" altLang="zh-Hans" dirty="0"/>
              <a:t>18-37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years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old</a:t>
            </a:r>
          </a:p>
          <a:p>
            <a:r>
              <a:rPr kumimoji="1" lang="en-US" altLang="zh-Hans" dirty="0"/>
              <a:t>Excluded</a:t>
            </a:r>
          </a:p>
          <a:p>
            <a:pPr lvl="1"/>
            <a:r>
              <a:rPr kumimoji="1" lang="en-US" altLang="zh-CN" dirty="0"/>
              <a:t>People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poor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vision</a:t>
            </a:r>
          </a:p>
          <a:p>
            <a:pPr lvl="1"/>
            <a:r>
              <a:rPr kumimoji="1" lang="en-US" altLang="zh-CN" dirty="0"/>
              <a:t>People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lang="en-US" altLang="zh-CN" dirty="0"/>
              <a:t>psychiatric or neurological disorder</a:t>
            </a:r>
            <a:endParaRPr kumimoji="1" lang="en-US" altLang="zh-Hans" dirty="0"/>
          </a:p>
          <a:p>
            <a:r>
              <a:rPr kumimoji="1" lang="en-US" altLang="zh-Hans" dirty="0"/>
              <a:t>Paid 80 euros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3E6157-3E25-D543-A131-1ADD2FF0B5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644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57B14-4CC1-4141-BDAC-F2D28A58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Experiment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design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E194E-25B8-F249-BE8B-CAAABC638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5501406" cy="4600250"/>
          </a:xfrm>
        </p:spPr>
        <p:txBody>
          <a:bodyPr>
            <a:normAutofit/>
          </a:bodyPr>
          <a:lstStyle/>
          <a:p>
            <a:r>
              <a:rPr lang="en-US" altLang="zh-CN" dirty="0"/>
              <a:t>full-contrast Gabor patches </a:t>
            </a:r>
          </a:p>
          <a:p>
            <a:pPr lvl="1"/>
            <a:r>
              <a:rPr lang="en-US" altLang="zh-CN" dirty="0"/>
              <a:t>oriented at between -90° and 90° relative to the vertical meridian</a:t>
            </a:r>
          </a:p>
          <a:p>
            <a:r>
              <a:rPr lang="en-US" altLang="zh-CN" dirty="0"/>
              <a:t>Auditory feedback</a:t>
            </a:r>
          </a:p>
          <a:p>
            <a:pPr lvl="1"/>
            <a:r>
              <a:rPr lang="en-US" altLang="zh-CN" dirty="0"/>
              <a:t>ascending (400/800 Hz) </a:t>
            </a:r>
          </a:p>
          <a:p>
            <a:pPr lvl="1"/>
            <a:r>
              <a:rPr lang="en-US" altLang="zh-CN" dirty="0"/>
              <a:t>descending (800/400 Hz)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472674-545D-E74E-9908-36CA968E1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Hans" dirty="0"/>
              <a:t>Stimuli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E97195-C9CB-412C-845D-55AA81DE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50" y="2117270"/>
            <a:ext cx="2417477" cy="23711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46A30F-188B-4BD1-8DA5-620B44C7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950" y="4636443"/>
            <a:ext cx="2568897" cy="18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20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60890-A939-8447-A093-03EBC5B18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 Design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38FC4C-0DE6-624B-B293-D6840DC55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Procedure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6518A19-F53F-47F5-8A9D-26C1D2CBC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0"/>
            <a:ext cx="8291232" cy="4592811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5 scanning sessions of 8 min each,</a:t>
            </a:r>
            <a:r>
              <a:rPr lang="zh-CN" altLang="en-US" dirty="0"/>
              <a:t> </a:t>
            </a:r>
            <a:r>
              <a:rPr lang="en-US" altLang="zh-CN" dirty="0"/>
              <a:t>120 successive trials</a:t>
            </a:r>
          </a:p>
          <a:p>
            <a:r>
              <a:rPr lang="en-US" altLang="zh-CN" dirty="0"/>
              <a:t>Each trial</a:t>
            </a:r>
          </a:p>
          <a:p>
            <a:pPr lvl="1"/>
            <a:r>
              <a:rPr lang="en-US" altLang="zh-CN" dirty="0"/>
              <a:t>stimulus was visible for 1500 </a:t>
            </a:r>
            <a:r>
              <a:rPr lang="en-US" altLang="zh-CN" dirty="0" err="1"/>
              <a:t>ms</a:t>
            </a:r>
            <a:r>
              <a:rPr lang="en-US" altLang="zh-CN" dirty="0"/>
              <a:t> (with </a:t>
            </a:r>
            <a:r>
              <a:rPr lang="en-US" altLang="zh-CN" dirty="0" err="1"/>
              <a:t>ake</a:t>
            </a:r>
            <a:r>
              <a:rPr lang="en-US" altLang="zh-CN" dirty="0"/>
              <a:t> a categorization judgment)</a:t>
            </a:r>
          </a:p>
          <a:p>
            <a:pPr lvl="1"/>
            <a:r>
              <a:rPr lang="en-US" altLang="zh-CN" dirty="0"/>
              <a:t>Auditory feedback 200 </a:t>
            </a:r>
            <a:r>
              <a:rPr lang="en-US" altLang="zh-CN" dirty="0" err="1"/>
              <a:t>ms</a:t>
            </a:r>
            <a:endParaRPr lang="en-US" altLang="zh-CN" dirty="0"/>
          </a:p>
          <a:p>
            <a:pPr lvl="1"/>
            <a:r>
              <a:rPr lang="en-US" altLang="zh-CN" dirty="0"/>
              <a:t>interval in the range of 3</a:t>
            </a:r>
            <a:r>
              <a:rPr lang="zh-CN" altLang="zh-CN" dirty="0"/>
              <a:t>–</a:t>
            </a:r>
            <a:r>
              <a:rPr lang="en-US" altLang="zh-CN" dirty="0"/>
              <a:t>7 s followed stimulus onset</a:t>
            </a:r>
          </a:p>
          <a:p>
            <a:r>
              <a:rPr lang="en-US" altLang="zh-CN" dirty="0"/>
              <a:t>25% of trials correct or incorrect feedback engendered a small monetary gain or loss</a:t>
            </a:r>
          </a:p>
          <a:p>
            <a:r>
              <a:rPr lang="en-US" altLang="zh-CN" dirty="0"/>
              <a:t>Category means and variances</a:t>
            </a:r>
          </a:p>
          <a:p>
            <a:pPr lvl="1"/>
            <a:r>
              <a:rPr lang="en-US" altLang="zh-CN" dirty="0"/>
              <a:t>unstable and independent</a:t>
            </a:r>
          </a:p>
          <a:p>
            <a:pPr lvl="1"/>
            <a:r>
              <a:rPr lang="en-US" altLang="zh-CN" dirty="0"/>
              <a:t>jumped unpredictably every 10 or 20 trials</a:t>
            </a:r>
          </a:p>
        </p:txBody>
      </p:sp>
    </p:spTree>
    <p:extLst>
      <p:ext uri="{BB962C8B-B14F-4D97-AF65-F5344CB8AC3E}">
        <p14:creationId xmlns:p14="http://schemas.microsoft.com/office/powerpoint/2010/main" val="294006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560890-A939-8447-A093-03EBC5B1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 Design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38FC4C-0DE6-624B-B293-D6840DC55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0" y="152563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kumimoji="1" lang="en-US" altLang="zh-CN" sz="1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Procedure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27136DD-694F-411C-9CDD-80699757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2514750"/>
            <a:ext cx="8622615" cy="39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23C1D-45FB-4999-8ABA-045B5A11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B0931-F304-46B8-A81E-681F15A4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DE840C-1EFF-4A3A-B17F-5C275647F2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771AE4-9839-4EB3-9F6F-7663072A92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C3F142-92C8-47EC-B859-6294C368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5626" y="717176"/>
            <a:ext cx="12729720" cy="58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3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95F49-B0B6-4EF7-B1C2-87E4DEF4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CDB531-946B-488F-875C-DB3D8632E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8049465" cy="1500187"/>
          </a:xfrm>
        </p:spPr>
        <p:txBody>
          <a:bodyPr/>
          <a:lstStyle/>
          <a:p>
            <a:r>
              <a:rPr lang="en-US" altLang="zh-CN" dirty="0"/>
              <a:t>Different models performance better in different environment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99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D999E-8C77-954E-802D-F8776A9B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CC4CC1-BA97-EE44-8F26-05412269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8281174" cy="465151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~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0, 180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~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CC4CC1-BA97-EE44-8F26-05412269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8281174" cy="46515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7F247-51AB-024C-A673-F978F7A2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Bayesian model</a:t>
            </a:r>
            <a:endParaRPr kumimoji="1" lang="zh-CN" altLang="en-US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EC565DEF-20FC-44CF-9BA9-13B289DED41F}"/>
              </a:ext>
            </a:extLst>
          </p:cNvPr>
          <p:cNvSpPr/>
          <p:nvPr/>
        </p:nvSpPr>
        <p:spPr>
          <a:xfrm>
            <a:off x="2702859" y="4970403"/>
            <a:ext cx="345141" cy="327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FDE87A-8ECC-4197-B044-286474218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33"/>
          <a:stretch/>
        </p:blipFill>
        <p:spPr>
          <a:xfrm>
            <a:off x="478635" y="5432463"/>
            <a:ext cx="5436371" cy="1325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75E201-B311-4AF9-A7D3-BF62695F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747" y="4916843"/>
            <a:ext cx="1196317" cy="4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D999E-8C77-954E-802D-F8776A9B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CC4CC1-BA97-EE44-8F26-05412269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8281174" cy="465151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~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0, 180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~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CC4CC1-BA97-EE44-8F26-05412269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8281174" cy="46515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7F247-51AB-024C-A673-F978F7A2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Bayesian model</a:t>
            </a:r>
            <a:endParaRPr kumimoji="1" lang="zh-CN" altLang="en-US" dirty="0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EC565DEF-20FC-44CF-9BA9-13B289DED41F}"/>
              </a:ext>
            </a:extLst>
          </p:cNvPr>
          <p:cNvSpPr/>
          <p:nvPr/>
        </p:nvSpPr>
        <p:spPr>
          <a:xfrm>
            <a:off x="2702859" y="4970403"/>
            <a:ext cx="345141" cy="327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FDE87A-8ECC-4197-B044-286474218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33"/>
          <a:stretch/>
        </p:blipFill>
        <p:spPr>
          <a:xfrm>
            <a:off x="478635" y="5432463"/>
            <a:ext cx="5436371" cy="1325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75E201-B311-4AF9-A7D3-BF62695F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747" y="4916843"/>
            <a:ext cx="1196317" cy="434332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B6E4451-9489-4D58-BEE0-C739A15B135F}"/>
              </a:ext>
            </a:extLst>
          </p:cNvPr>
          <p:cNvCxnSpPr>
            <a:cxnSpLocks/>
          </p:cNvCxnSpPr>
          <p:nvPr/>
        </p:nvCxnSpPr>
        <p:spPr>
          <a:xfrm>
            <a:off x="775447" y="4867835"/>
            <a:ext cx="5284694" cy="177501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36AD34D-C5D7-44F9-A1A1-4BED874556CC}"/>
              </a:ext>
            </a:extLst>
          </p:cNvPr>
          <p:cNvCxnSpPr>
            <a:cxnSpLocks/>
          </p:cNvCxnSpPr>
          <p:nvPr/>
        </p:nvCxnSpPr>
        <p:spPr>
          <a:xfrm flipV="1">
            <a:off x="685800" y="4746812"/>
            <a:ext cx="5229206" cy="18646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80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D999E-8C77-954E-802D-F8776A9B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CC4CC1-BA97-EE44-8F26-05412269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8281174" cy="465151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~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0, 180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~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CC4CC1-BA97-EE44-8F26-05412269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8281174" cy="46515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7F247-51AB-024C-A673-F978F7A2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Bayesian model</a:t>
            </a:r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4B5FF8-31BF-4E29-B9B8-F2A1CFC19C2B}"/>
              </a:ext>
            </a:extLst>
          </p:cNvPr>
          <p:cNvGrpSpPr/>
          <p:nvPr/>
        </p:nvGrpSpPr>
        <p:grpSpPr>
          <a:xfrm>
            <a:off x="5376937" y="1937884"/>
            <a:ext cx="3851510" cy="3821939"/>
            <a:chOff x="5376937" y="1937884"/>
            <a:chExt cx="3851510" cy="382193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A51ADCC-EF53-4849-AE68-80161B7A0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6937" y="1937884"/>
              <a:ext cx="3851510" cy="3821939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346731-57CB-45A7-8744-54012EF1968A}"/>
                </a:ext>
              </a:extLst>
            </p:cNvPr>
            <p:cNvSpPr/>
            <p:nvPr/>
          </p:nvSpPr>
          <p:spPr>
            <a:xfrm>
              <a:off x="6090424" y="4537058"/>
              <a:ext cx="2819400" cy="1191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information-button_3765">
            <a:extLst>
              <a:ext uri="{FF2B5EF4-FFF2-40B4-BE49-F238E27FC236}">
                <a16:creationId xmlns:a16="http://schemas.microsoft.com/office/drawing/2014/main" id="{B680842C-1C30-42CC-A07A-EB7DAF371FEA}"/>
              </a:ext>
            </a:extLst>
          </p:cNvPr>
          <p:cNvSpPr>
            <a:spLocks noChangeAspect="1"/>
          </p:cNvSpPr>
          <p:nvPr/>
        </p:nvSpPr>
        <p:spPr bwMode="auto">
          <a:xfrm>
            <a:off x="6656252" y="3877626"/>
            <a:ext cx="636536" cy="632242"/>
          </a:xfrm>
          <a:custGeom>
            <a:avLst/>
            <a:gdLst>
              <a:gd name="T0" fmla="*/ 94 w 189"/>
              <a:gd name="T1" fmla="*/ 0 h 189"/>
              <a:gd name="T2" fmla="*/ 0 w 189"/>
              <a:gd name="T3" fmla="*/ 94 h 189"/>
              <a:gd name="T4" fmla="*/ 94 w 189"/>
              <a:gd name="T5" fmla="*/ 189 h 189"/>
              <a:gd name="T6" fmla="*/ 189 w 189"/>
              <a:gd name="T7" fmla="*/ 94 h 189"/>
              <a:gd name="T8" fmla="*/ 94 w 189"/>
              <a:gd name="T9" fmla="*/ 0 h 189"/>
              <a:gd name="T10" fmla="*/ 93 w 189"/>
              <a:gd name="T11" fmla="*/ 153 h 189"/>
              <a:gd name="T12" fmla="*/ 78 w 189"/>
              <a:gd name="T13" fmla="*/ 138 h 189"/>
              <a:gd name="T14" fmla="*/ 93 w 189"/>
              <a:gd name="T15" fmla="*/ 123 h 189"/>
              <a:gd name="T16" fmla="*/ 108 w 189"/>
              <a:gd name="T17" fmla="*/ 138 h 189"/>
              <a:gd name="T18" fmla="*/ 93 w 189"/>
              <a:gd name="T19" fmla="*/ 153 h 189"/>
              <a:gd name="T20" fmla="*/ 113 w 189"/>
              <a:gd name="T21" fmla="*/ 90 h 189"/>
              <a:gd name="T22" fmla="*/ 105 w 189"/>
              <a:gd name="T23" fmla="*/ 111 h 189"/>
              <a:gd name="T24" fmla="*/ 105 w 189"/>
              <a:gd name="T25" fmla="*/ 115 h 189"/>
              <a:gd name="T26" fmla="*/ 82 w 189"/>
              <a:gd name="T27" fmla="*/ 115 h 189"/>
              <a:gd name="T28" fmla="*/ 82 w 189"/>
              <a:gd name="T29" fmla="*/ 110 h 189"/>
              <a:gd name="T30" fmla="*/ 92 w 189"/>
              <a:gd name="T31" fmla="*/ 83 h 189"/>
              <a:gd name="T32" fmla="*/ 102 w 189"/>
              <a:gd name="T33" fmla="*/ 66 h 189"/>
              <a:gd name="T34" fmla="*/ 89 w 189"/>
              <a:gd name="T35" fmla="*/ 55 h 189"/>
              <a:gd name="T36" fmla="*/ 73 w 189"/>
              <a:gd name="T37" fmla="*/ 61 h 189"/>
              <a:gd name="T38" fmla="*/ 67 w 189"/>
              <a:gd name="T39" fmla="*/ 42 h 189"/>
              <a:gd name="T40" fmla="*/ 95 w 189"/>
              <a:gd name="T41" fmla="*/ 35 h 189"/>
              <a:gd name="T42" fmla="*/ 128 w 189"/>
              <a:gd name="T43" fmla="*/ 62 h 189"/>
              <a:gd name="T44" fmla="*/ 113 w 189"/>
              <a:gd name="T45" fmla="*/ 9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9" h="189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9"/>
                  <a:pt x="94" y="189"/>
                </a:cubicBezTo>
                <a:cubicBezTo>
                  <a:pt x="146" y="189"/>
                  <a:pt x="189" y="146"/>
                  <a:pt x="189" y="94"/>
                </a:cubicBezTo>
                <a:cubicBezTo>
                  <a:pt x="189" y="42"/>
                  <a:pt x="146" y="0"/>
                  <a:pt x="94" y="0"/>
                </a:cubicBezTo>
                <a:close/>
                <a:moveTo>
                  <a:pt x="93" y="153"/>
                </a:moveTo>
                <a:cubicBezTo>
                  <a:pt x="84" y="153"/>
                  <a:pt x="78" y="147"/>
                  <a:pt x="78" y="138"/>
                </a:cubicBezTo>
                <a:cubicBezTo>
                  <a:pt x="78" y="129"/>
                  <a:pt x="84" y="123"/>
                  <a:pt x="93" y="123"/>
                </a:cubicBezTo>
                <a:cubicBezTo>
                  <a:pt x="102" y="123"/>
                  <a:pt x="108" y="129"/>
                  <a:pt x="108" y="138"/>
                </a:cubicBezTo>
                <a:cubicBezTo>
                  <a:pt x="108" y="147"/>
                  <a:pt x="102" y="153"/>
                  <a:pt x="93" y="153"/>
                </a:cubicBezTo>
                <a:close/>
                <a:moveTo>
                  <a:pt x="113" y="90"/>
                </a:moveTo>
                <a:cubicBezTo>
                  <a:pt x="107" y="97"/>
                  <a:pt x="105" y="104"/>
                  <a:pt x="105" y="111"/>
                </a:cubicBezTo>
                <a:lnTo>
                  <a:pt x="105" y="115"/>
                </a:lnTo>
                <a:lnTo>
                  <a:pt x="82" y="115"/>
                </a:lnTo>
                <a:lnTo>
                  <a:pt x="82" y="110"/>
                </a:lnTo>
                <a:cubicBezTo>
                  <a:pt x="81" y="101"/>
                  <a:pt x="84" y="93"/>
                  <a:pt x="92" y="83"/>
                </a:cubicBezTo>
                <a:cubicBezTo>
                  <a:pt x="97" y="77"/>
                  <a:pt x="102" y="71"/>
                  <a:pt x="102" y="66"/>
                </a:cubicBezTo>
                <a:cubicBezTo>
                  <a:pt x="102" y="60"/>
                  <a:pt x="98" y="56"/>
                  <a:pt x="89" y="55"/>
                </a:cubicBezTo>
                <a:cubicBezTo>
                  <a:pt x="84" y="55"/>
                  <a:pt x="77" y="58"/>
                  <a:pt x="73" y="61"/>
                </a:cubicBezTo>
                <a:lnTo>
                  <a:pt x="67" y="42"/>
                </a:lnTo>
                <a:cubicBezTo>
                  <a:pt x="73" y="38"/>
                  <a:pt x="83" y="35"/>
                  <a:pt x="95" y="35"/>
                </a:cubicBezTo>
                <a:cubicBezTo>
                  <a:pt x="118" y="35"/>
                  <a:pt x="128" y="47"/>
                  <a:pt x="128" y="62"/>
                </a:cubicBezTo>
                <a:cubicBezTo>
                  <a:pt x="128" y="75"/>
                  <a:pt x="120" y="83"/>
                  <a:pt x="113" y="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information-button_3765">
            <a:extLst>
              <a:ext uri="{FF2B5EF4-FFF2-40B4-BE49-F238E27FC236}">
                <a16:creationId xmlns:a16="http://schemas.microsoft.com/office/drawing/2014/main" id="{7D8AC5BF-2E5A-4DC3-927F-2D70439C8540}"/>
              </a:ext>
            </a:extLst>
          </p:cNvPr>
          <p:cNvSpPr>
            <a:spLocks noChangeAspect="1"/>
          </p:cNvSpPr>
          <p:nvPr/>
        </p:nvSpPr>
        <p:spPr bwMode="auto">
          <a:xfrm>
            <a:off x="7828569" y="3891370"/>
            <a:ext cx="636536" cy="632242"/>
          </a:xfrm>
          <a:custGeom>
            <a:avLst/>
            <a:gdLst>
              <a:gd name="T0" fmla="*/ 94 w 189"/>
              <a:gd name="T1" fmla="*/ 0 h 189"/>
              <a:gd name="T2" fmla="*/ 0 w 189"/>
              <a:gd name="T3" fmla="*/ 94 h 189"/>
              <a:gd name="T4" fmla="*/ 94 w 189"/>
              <a:gd name="T5" fmla="*/ 189 h 189"/>
              <a:gd name="T6" fmla="*/ 189 w 189"/>
              <a:gd name="T7" fmla="*/ 94 h 189"/>
              <a:gd name="T8" fmla="*/ 94 w 189"/>
              <a:gd name="T9" fmla="*/ 0 h 189"/>
              <a:gd name="T10" fmla="*/ 93 w 189"/>
              <a:gd name="T11" fmla="*/ 153 h 189"/>
              <a:gd name="T12" fmla="*/ 78 w 189"/>
              <a:gd name="T13" fmla="*/ 138 h 189"/>
              <a:gd name="T14" fmla="*/ 93 w 189"/>
              <a:gd name="T15" fmla="*/ 123 h 189"/>
              <a:gd name="T16" fmla="*/ 108 w 189"/>
              <a:gd name="T17" fmla="*/ 138 h 189"/>
              <a:gd name="T18" fmla="*/ 93 w 189"/>
              <a:gd name="T19" fmla="*/ 153 h 189"/>
              <a:gd name="T20" fmla="*/ 113 w 189"/>
              <a:gd name="T21" fmla="*/ 90 h 189"/>
              <a:gd name="T22" fmla="*/ 105 w 189"/>
              <a:gd name="T23" fmla="*/ 111 h 189"/>
              <a:gd name="T24" fmla="*/ 105 w 189"/>
              <a:gd name="T25" fmla="*/ 115 h 189"/>
              <a:gd name="T26" fmla="*/ 82 w 189"/>
              <a:gd name="T27" fmla="*/ 115 h 189"/>
              <a:gd name="T28" fmla="*/ 82 w 189"/>
              <a:gd name="T29" fmla="*/ 110 h 189"/>
              <a:gd name="T30" fmla="*/ 92 w 189"/>
              <a:gd name="T31" fmla="*/ 83 h 189"/>
              <a:gd name="T32" fmla="*/ 102 w 189"/>
              <a:gd name="T33" fmla="*/ 66 h 189"/>
              <a:gd name="T34" fmla="*/ 89 w 189"/>
              <a:gd name="T35" fmla="*/ 55 h 189"/>
              <a:gd name="T36" fmla="*/ 73 w 189"/>
              <a:gd name="T37" fmla="*/ 61 h 189"/>
              <a:gd name="T38" fmla="*/ 67 w 189"/>
              <a:gd name="T39" fmla="*/ 42 h 189"/>
              <a:gd name="T40" fmla="*/ 95 w 189"/>
              <a:gd name="T41" fmla="*/ 35 h 189"/>
              <a:gd name="T42" fmla="*/ 128 w 189"/>
              <a:gd name="T43" fmla="*/ 62 h 189"/>
              <a:gd name="T44" fmla="*/ 113 w 189"/>
              <a:gd name="T45" fmla="*/ 9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9" h="189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9"/>
                  <a:pt x="94" y="189"/>
                </a:cubicBezTo>
                <a:cubicBezTo>
                  <a:pt x="146" y="189"/>
                  <a:pt x="189" y="146"/>
                  <a:pt x="189" y="94"/>
                </a:cubicBezTo>
                <a:cubicBezTo>
                  <a:pt x="189" y="42"/>
                  <a:pt x="146" y="0"/>
                  <a:pt x="94" y="0"/>
                </a:cubicBezTo>
                <a:close/>
                <a:moveTo>
                  <a:pt x="93" y="153"/>
                </a:moveTo>
                <a:cubicBezTo>
                  <a:pt x="84" y="153"/>
                  <a:pt x="78" y="147"/>
                  <a:pt x="78" y="138"/>
                </a:cubicBezTo>
                <a:cubicBezTo>
                  <a:pt x="78" y="129"/>
                  <a:pt x="84" y="123"/>
                  <a:pt x="93" y="123"/>
                </a:cubicBezTo>
                <a:cubicBezTo>
                  <a:pt x="102" y="123"/>
                  <a:pt x="108" y="129"/>
                  <a:pt x="108" y="138"/>
                </a:cubicBezTo>
                <a:cubicBezTo>
                  <a:pt x="108" y="147"/>
                  <a:pt x="102" y="153"/>
                  <a:pt x="93" y="153"/>
                </a:cubicBezTo>
                <a:close/>
                <a:moveTo>
                  <a:pt x="113" y="90"/>
                </a:moveTo>
                <a:cubicBezTo>
                  <a:pt x="107" y="97"/>
                  <a:pt x="105" y="104"/>
                  <a:pt x="105" y="111"/>
                </a:cubicBezTo>
                <a:lnTo>
                  <a:pt x="105" y="115"/>
                </a:lnTo>
                <a:lnTo>
                  <a:pt x="82" y="115"/>
                </a:lnTo>
                <a:lnTo>
                  <a:pt x="82" y="110"/>
                </a:lnTo>
                <a:cubicBezTo>
                  <a:pt x="81" y="101"/>
                  <a:pt x="84" y="93"/>
                  <a:pt x="92" y="83"/>
                </a:cubicBezTo>
                <a:cubicBezTo>
                  <a:pt x="97" y="77"/>
                  <a:pt x="102" y="71"/>
                  <a:pt x="102" y="66"/>
                </a:cubicBezTo>
                <a:cubicBezTo>
                  <a:pt x="102" y="60"/>
                  <a:pt x="98" y="56"/>
                  <a:pt x="89" y="55"/>
                </a:cubicBezTo>
                <a:cubicBezTo>
                  <a:pt x="84" y="55"/>
                  <a:pt x="77" y="58"/>
                  <a:pt x="73" y="61"/>
                </a:cubicBezTo>
                <a:lnTo>
                  <a:pt x="67" y="42"/>
                </a:lnTo>
                <a:cubicBezTo>
                  <a:pt x="73" y="38"/>
                  <a:pt x="83" y="35"/>
                  <a:pt x="95" y="35"/>
                </a:cubicBezTo>
                <a:cubicBezTo>
                  <a:pt x="118" y="35"/>
                  <a:pt x="128" y="47"/>
                  <a:pt x="128" y="62"/>
                </a:cubicBezTo>
                <a:cubicBezTo>
                  <a:pt x="128" y="75"/>
                  <a:pt x="120" y="83"/>
                  <a:pt x="113" y="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490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D999E-8C77-954E-802D-F8776A9B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CC4CC1-BA97-EE44-8F26-05412269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117270"/>
                <a:ext cx="8281174" cy="465151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~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zh-CN" alt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0, 180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~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zh-CN" altLang="en-US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CC4CC1-BA97-EE44-8F26-05412269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117270"/>
                <a:ext cx="8281174" cy="46515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B7F247-51AB-024C-A673-F978F7A24C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Bayesian model</a:t>
            </a:r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4B5FF8-31BF-4E29-B9B8-F2A1CFC19C2B}"/>
              </a:ext>
            </a:extLst>
          </p:cNvPr>
          <p:cNvGrpSpPr/>
          <p:nvPr/>
        </p:nvGrpSpPr>
        <p:grpSpPr>
          <a:xfrm>
            <a:off x="5376937" y="1937884"/>
            <a:ext cx="3851510" cy="3821939"/>
            <a:chOff x="5376937" y="1937884"/>
            <a:chExt cx="3851510" cy="382193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A51ADCC-EF53-4849-AE68-80161B7A0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6937" y="1937884"/>
              <a:ext cx="3851510" cy="3821939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F346731-57CB-45A7-8744-54012EF1968A}"/>
                </a:ext>
              </a:extLst>
            </p:cNvPr>
            <p:cNvSpPr/>
            <p:nvPr/>
          </p:nvSpPr>
          <p:spPr>
            <a:xfrm>
              <a:off x="6090424" y="4537058"/>
              <a:ext cx="2819400" cy="1191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information-button_3765">
            <a:extLst>
              <a:ext uri="{FF2B5EF4-FFF2-40B4-BE49-F238E27FC236}">
                <a16:creationId xmlns:a16="http://schemas.microsoft.com/office/drawing/2014/main" id="{B680842C-1C30-42CC-A07A-EB7DAF371FEA}"/>
              </a:ext>
            </a:extLst>
          </p:cNvPr>
          <p:cNvSpPr>
            <a:spLocks noChangeAspect="1"/>
          </p:cNvSpPr>
          <p:nvPr/>
        </p:nvSpPr>
        <p:spPr bwMode="auto">
          <a:xfrm>
            <a:off x="6656252" y="3877626"/>
            <a:ext cx="636536" cy="632242"/>
          </a:xfrm>
          <a:custGeom>
            <a:avLst/>
            <a:gdLst>
              <a:gd name="T0" fmla="*/ 94 w 189"/>
              <a:gd name="T1" fmla="*/ 0 h 189"/>
              <a:gd name="T2" fmla="*/ 0 w 189"/>
              <a:gd name="T3" fmla="*/ 94 h 189"/>
              <a:gd name="T4" fmla="*/ 94 w 189"/>
              <a:gd name="T5" fmla="*/ 189 h 189"/>
              <a:gd name="T6" fmla="*/ 189 w 189"/>
              <a:gd name="T7" fmla="*/ 94 h 189"/>
              <a:gd name="T8" fmla="*/ 94 w 189"/>
              <a:gd name="T9" fmla="*/ 0 h 189"/>
              <a:gd name="T10" fmla="*/ 93 w 189"/>
              <a:gd name="T11" fmla="*/ 153 h 189"/>
              <a:gd name="T12" fmla="*/ 78 w 189"/>
              <a:gd name="T13" fmla="*/ 138 h 189"/>
              <a:gd name="T14" fmla="*/ 93 w 189"/>
              <a:gd name="T15" fmla="*/ 123 h 189"/>
              <a:gd name="T16" fmla="*/ 108 w 189"/>
              <a:gd name="T17" fmla="*/ 138 h 189"/>
              <a:gd name="T18" fmla="*/ 93 w 189"/>
              <a:gd name="T19" fmla="*/ 153 h 189"/>
              <a:gd name="T20" fmla="*/ 113 w 189"/>
              <a:gd name="T21" fmla="*/ 90 h 189"/>
              <a:gd name="T22" fmla="*/ 105 w 189"/>
              <a:gd name="T23" fmla="*/ 111 h 189"/>
              <a:gd name="T24" fmla="*/ 105 w 189"/>
              <a:gd name="T25" fmla="*/ 115 h 189"/>
              <a:gd name="T26" fmla="*/ 82 w 189"/>
              <a:gd name="T27" fmla="*/ 115 h 189"/>
              <a:gd name="T28" fmla="*/ 82 w 189"/>
              <a:gd name="T29" fmla="*/ 110 h 189"/>
              <a:gd name="T30" fmla="*/ 92 w 189"/>
              <a:gd name="T31" fmla="*/ 83 h 189"/>
              <a:gd name="T32" fmla="*/ 102 w 189"/>
              <a:gd name="T33" fmla="*/ 66 h 189"/>
              <a:gd name="T34" fmla="*/ 89 w 189"/>
              <a:gd name="T35" fmla="*/ 55 h 189"/>
              <a:gd name="T36" fmla="*/ 73 w 189"/>
              <a:gd name="T37" fmla="*/ 61 h 189"/>
              <a:gd name="T38" fmla="*/ 67 w 189"/>
              <a:gd name="T39" fmla="*/ 42 h 189"/>
              <a:gd name="T40" fmla="*/ 95 w 189"/>
              <a:gd name="T41" fmla="*/ 35 h 189"/>
              <a:gd name="T42" fmla="*/ 128 w 189"/>
              <a:gd name="T43" fmla="*/ 62 h 189"/>
              <a:gd name="T44" fmla="*/ 113 w 189"/>
              <a:gd name="T45" fmla="*/ 9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9" h="189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9"/>
                  <a:pt x="94" y="189"/>
                </a:cubicBezTo>
                <a:cubicBezTo>
                  <a:pt x="146" y="189"/>
                  <a:pt x="189" y="146"/>
                  <a:pt x="189" y="94"/>
                </a:cubicBezTo>
                <a:cubicBezTo>
                  <a:pt x="189" y="42"/>
                  <a:pt x="146" y="0"/>
                  <a:pt x="94" y="0"/>
                </a:cubicBezTo>
                <a:close/>
                <a:moveTo>
                  <a:pt x="93" y="153"/>
                </a:moveTo>
                <a:cubicBezTo>
                  <a:pt x="84" y="153"/>
                  <a:pt x="78" y="147"/>
                  <a:pt x="78" y="138"/>
                </a:cubicBezTo>
                <a:cubicBezTo>
                  <a:pt x="78" y="129"/>
                  <a:pt x="84" y="123"/>
                  <a:pt x="93" y="123"/>
                </a:cubicBezTo>
                <a:cubicBezTo>
                  <a:pt x="102" y="123"/>
                  <a:pt x="108" y="129"/>
                  <a:pt x="108" y="138"/>
                </a:cubicBezTo>
                <a:cubicBezTo>
                  <a:pt x="108" y="147"/>
                  <a:pt x="102" y="153"/>
                  <a:pt x="93" y="153"/>
                </a:cubicBezTo>
                <a:close/>
                <a:moveTo>
                  <a:pt x="113" y="90"/>
                </a:moveTo>
                <a:cubicBezTo>
                  <a:pt x="107" y="97"/>
                  <a:pt x="105" y="104"/>
                  <a:pt x="105" y="111"/>
                </a:cubicBezTo>
                <a:lnTo>
                  <a:pt x="105" y="115"/>
                </a:lnTo>
                <a:lnTo>
                  <a:pt x="82" y="115"/>
                </a:lnTo>
                <a:lnTo>
                  <a:pt x="82" y="110"/>
                </a:lnTo>
                <a:cubicBezTo>
                  <a:pt x="81" y="101"/>
                  <a:pt x="84" y="93"/>
                  <a:pt x="92" y="83"/>
                </a:cubicBezTo>
                <a:cubicBezTo>
                  <a:pt x="97" y="77"/>
                  <a:pt x="102" y="71"/>
                  <a:pt x="102" y="66"/>
                </a:cubicBezTo>
                <a:cubicBezTo>
                  <a:pt x="102" y="60"/>
                  <a:pt x="98" y="56"/>
                  <a:pt x="89" y="55"/>
                </a:cubicBezTo>
                <a:cubicBezTo>
                  <a:pt x="84" y="55"/>
                  <a:pt x="77" y="58"/>
                  <a:pt x="73" y="61"/>
                </a:cubicBezTo>
                <a:lnTo>
                  <a:pt x="67" y="42"/>
                </a:lnTo>
                <a:cubicBezTo>
                  <a:pt x="73" y="38"/>
                  <a:pt x="83" y="35"/>
                  <a:pt x="95" y="35"/>
                </a:cubicBezTo>
                <a:cubicBezTo>
                  <a:pt x="118" y="35"/>
                  <a:pt x="128" y="47"/>
                  <a:pt x="128" y="62"/>
                </a:cubicBezTo>
                <a:cubicBezTo>
                  <a:pt x="128" y="75"/>
                  <a:pt x="120" y="83"/>
                  <a:pt x="113" y="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information-button_3765">
            <a:extLst>
              <a:ext uri="{FF2B5EF4-FFF2-40B4-BE49-F238E27FC236}">
                <a16:creationId xmlns:a16="http://schemas.microsoft.com/office/drawing/2014/main" id="{7D8AC5BF-2E5A-4DC3-927F-2D70439C8540}"/>
              </a:ext>
            </a:extLst>
          </p:cNvPr>
          <p:cNvSpPr>
            <a:spLocks noChangeAspect="1"/>
          </p:cNvSpPr>
          <p:nvPr/>
        </p:nvSpPr>
        <p:spPr bwMode="auto">
          <a:xfrm>
            <a:off x="7828569" y="3891370"/>
            <a:ext cx="636536" cy="632242"/>
          </a:xfrm>
          <a:custGeom>
            <a:avLst/>
            <a:gdLst>
              <a:gd name="T0" fmla="*/ 94 w 189"/>
              <a:gd name="T1" fmla="*/ 0 h 189"/>
              <a:gd name="T2" fmla="*/ 0 w 189"/>
              <a:gd name="T3" fmla="*/ 94 h 189"/>
              <a:gd name="T4" fmla="*/ 94 w 189"/>
              <a:gd name="T5" fmla="*/ 189 h 189"/>
              <a:gd name="T6" fmla="*/ 189 w 189"/>
              <a:gd name="T7" fmla="*/ 94 h 189"/>
              <a:gd name="T8" fmla="*/ 94 w 189"/>
              <a:gd name="T9" fmla="*/ 0 h 189"/>
              <a:gd name="T10" fmla="*/ 93 w 189"/>
              <a:gd name="T11" fmla="*/ 153 h 189"/>
              <a:gd name="T12" fmla="*/ 78 w 189"/>
              <a:gd name="T13" fmla="*/ 138 h 189"/>
              <a:gd name="T14" fmla="*/ 93 w 189"/>
              <a:gd name="T15" fmla="*/ 123 h 189"/>
              <a:gd name="T16" fmla="*/ 108 w 189"/>
              <a:gd name="T17" fmla="*/ 138 h 189"/>
              <a:gd name="T18" fmla="*/ 93 w 189"/>
              <a:gd name="T19" fmla="*/ 153 h 189"/>
              <a:gd name="T20" fmla="*/ 113 w 189"/>
              <a:gd name="T21" fmla="*/ 90 h 189"/>
              <a:gd name="T22" fmla="*/ 105 w 189"/>
              <a:gd name="T23" fmla="*/ 111 h 189"/>
              <a:gd name="T24" fmla="*/ 105 w 189"/>
              <a:gd name="T25" fmla="*/ 115 h 189"/>
              <a:gd name="T26" fmla="*/ 82 w 189"/>
              <a:gd name="T27" fmla="*/ 115 h 189"/>
              <a:gd name="T28" fmla="*/ 82 w 189"/>
              <a:gd name="T29" fmla="*/ 110 h 189"/>
              <a:gd name="T30" fmla="*/ 92 w 189"/>
              <a:gd name="T31" fmla="*/ 83 h 189"/>
              <a:gd name="T32" fmla="*/ 102 w 189"/>
              <a:gd name="T33" fmla="*/ 66 h 189"/>
              <a:gd name="T34" fmla="*/ 89 w 189"/>
              <a:gd name="T35" fmla="*/ 55 h 189"/>
              <a:gd name="T36" fmla="*/ 73 w 189"/>
              <a:gd name="T37" fmla="*/ 61 h 189"/>
              <a:gd name="T38" fmla="*/ 67 w 189"/>
              <a:gd name="T39" fmla="*/ 42 h 189"/>
              <a:gd name="T40" fmla="*/ 95 w 189"/>
              <a:gd name="T41" fmla="*/ 35 h 189"/>
              <a:gd name="T42" fmla="*/ 128 w 189"/>
              <a:gd name="T43" fmla="*/ 62 h 189"/>
              <a:gd name="T44" fmla="*/ 113 w 189"/>
              <a:gd name="T45" fmla="*/ 9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9" h="189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9"/>
                  <a:pt x="94" y="189"/>
                </a:cubicBezTo>
                <a:cubicBezTo>
                  <a:pt x="146" y="189"/>
                  <a:pt x="189" y="146"/>
                  <a:pt x="189" y="94"/>
                </a:cubicBezTo>
                <a:cubicBezTo>
                  <a:pt x="189" y="42"/>
                  <a:pt x="146" y="0"/>
                  <a:pt x="94" y="0"/>
                </a:cubicBezTo>
                <a:close/>
                <a:moveTo>
                  <a:pt x="93" y="153"/>
                </a:moveTo>
                <a:cubicBezTo>
                  <a:pt x="84" y="153"/>
                  <a:pt x="78" y="147"/>
                  <a:pt x="78" y="138"/>
                </a:cubicBezTo>
                <a:cubicBezTo>
                  <a:pt x="78" y="129"/>
                  <a:pt x="84" y="123"/>
                  <a:pt x="93" y="123"/>
                </a:cubicBezTo>
                <a:cubicBezTo>
                  <a:pt x="102" y="123"/>
                  <a:pt x="108" y="129"/>
                  <a:pt x="108" y="138"/>
                </a:cubicBezTo>
                <a:cubicBezTo>
                  <a:pt x="108" y="147"/>
                  <a:pt x="102" y="153"/>
                  <a:pt x="93" y="153"/>
                </a:cubicBezTo>
                <a:close/>
                <a:moveTo>
                  <a:pt x="113" y="90"/>
                </a:moveTo>
                <a:cubicBezTo>
                  <a:pt x="107" y="97"/>
                  <a:pt x="105" y="104"/>
                  <a:pt x="105" y="111"/>
                </a:cubicBezTo>
                <a:lnTo>
                  <a:pt x="105" y="115"/>
                </a:lnTo>
                <a:lnTo>
                  <a:pt x="82" y="115"/>
                </a:lnTo>
                <a:lnTo>
                  <a:pt x="82" y="110"/>
                </a:lnTo>
                <a:cubicBezTo>
                  <a:pt x="81" y="101"/>
                  <a:pt x="84" y="93"/>
                  <a:pt x="92" y="83"/>
                </a:cubicBezTo>
                <a:cubicBezTo>
                  <a:pt x="97" y="77"/>
                  <a:pt x="102" y="71"/>
                  <a:pt x="102" y="66"/>
                </a:cubicBezTo>
                <a:cubicBezTo>
                  <a:pt x="102" y="60"/>
                  <a:pt x="98" y="56"/>
                  <a:pt x="89" y="55"/>
                </a:cubicBezTo>
                <a:cubicBezTo>
                  <a:pt x="84" y="55"/>
                  <a:pt x="77" y="58"/>
                  <a:pt x="73" y="61"/>
                </a:cubicBezTo>
                <a:lnTo>
                  <a:pt x="67" y="42"/>
                </a:lnTo>
                <a:cubicBezTo>
                  <a:pt x="73" y="38"/>
                  <a:pt x="83" y="35"/>
                  <a:pt x="95" y="35"/>
                </a:cubicBezTo>
                <a:cubicBezTo>
                  <a:pt x="118" y="35"/>
                  <a:pt x="128" y="47"/>
                  <a:pt x="128" y="62"/>
                </a:cubicBezTo>
                <a:cubicBezTo>
                  <a:pt x="128" y="75"/>
                  <a:pt x="120" y="83"/>
                  <a:pt x="113" y="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072749-58DB-4E45-AA9E-84C420811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762" y="5077511"/>
            <a:ext cx="6167014" cy="1543328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86D8FFE5-539D-4FBD-A0EB-EF42DE53C387}"/>
              </a:ext>
            </a:extLst>
          </p:cNvPr>
          <p:cNvSpPr/>
          <p:nvPr/>
        </p:nvSpPr>
        <p:spPr>
          <a:xfrm>
            <a:off x="1017494" y="5551098"/>
            <a:ext cx="1151965" cy="596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45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62CB-8C1B-48B5-8361-D8B6906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EAC21-0131-4435-BE44-86020654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Feedback indicated that a stimulus Y is from the category A</a:t>
            </a:r>
          </a:p>
          <a:p>
            <a:r>
              <a:rPr lang="en-US" altLang="zh-CN" dirty="0"/>
              <a:t>The WM model updated the category information using a delta rule with a learning rate of 1</a:t>
            </a:r>
          </a:p>
          <a:p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3EFBAD-5B2D-4803-B271-275E45EC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WM Model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8338BBC-2A4C-4F73-908B-72A5887C6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360D81-CE2C-4F8E-A2E6-B0C17B35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88" y="4004574"/>
            <a:ext cx="1963823" cy="8576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AFAA78-690E-448B-9D94-9E6A1E35E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39"/>
          <a:stretch/>
        </p:blipFill>
        <p:spPr>
          <a:xfrm>
            <a:off x="2313657" y="4538381"/>
            <a:ext cx="5619283" cy="1423261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A2BE5FFE-33D3-435F-B7B4-66FFAFF38984}"/>
              </a:ext>
            </a:extLst>
          </p:cNvPr>
          <p:cNvSpPr/>
          <p:nvPr/>
        </p:nvSpPr>
        <p:spPr>
          <a:xfrm>
            <a:off x="1029758" y="4951936"/>
            <a:ext cx="1151965" cy="596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562CB-8C1B-48B5-8361-D8B6906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EAC21-0131-4435-BE44-86020654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 is the feedback (correct = 1; incorrect = 0)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3EFBAD-5B2D-4803-B271-275E45EC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Q-learning Model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8338BBC-2A4C-4F73-908B-72A5887C67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2BE5FFE-33D3-435F-B7B4-66FFAFF38984}"/>
              </a:ext>
            </a:extLst>
          </p:cNvPr>
          <p:cNvSpPr/>
          <p:nvPr/>
        </p:nvSpPr>
        <p:spPr>
          <a:xfrm>
            <a:off x="1017494" y="4529121"/>
            <a:ext cx="1151965" cy="596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3ACF31-336C-4DCA-AA78-F09832E5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91" y="3130923"/>
            <a:ext cx="7425426" cy="5961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37F0C4-7AFA-4DD8-8FAF-B55D9642F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657" y="3972268"/>
            <a:ext cx="4786684" cy="17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94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8F2FF-EC08-452E-9B2A-91960310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68F68-38B5-4443-8FAE-243FD4FB8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Behavior &amp; fMRI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667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Responding correctly on 68.6% ± 3.9% of trials</a:t>
            </a:r>
          </a:p>
          <a:p>
            <a:r>
              <a:rPr lang="en-US" altLang="zh-CN" dirty="0"/>
              <a:t>Mean RTs of 697 ± 131 </a:t>
            </a:r>
            <a:r>
              <a:rPr lang="en-US" altLang="zh-CN" dirty="0" err="1"/>
              <a:t>ms</a:t>
            </a:r>
            <a:endParaRPr lang="en-US" altLang="zh-CN" dirty="0"/>
          </a:p>
          <a:p>
            <a:r>
              <a:rPr lang="en-US" altLang="zh-CN" dirty="0"/>
              <a:t>Failed to respond within the deadline on an average of 9.6 ± 4.1 (range 5–22) trials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Overall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233CC6-A960-4662-8E7E-2A0DF4B8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4003581"/>
            <a:ext cx="6166597" cy="283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9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</a:p>
          <a:p>
            <a:pPr lvl="1"/>
            <a:r>
              <a:rPr lang="en-US" altLang="zh-CN" dirty="0"/>
              <a:t>Estimate choice values p(A) under each model for successive stimuli in the trial sequence</a:t>
            </a:r>
          </a:p>
          <a:p>
            <a:pPr lvl="1"/>
            <a:r>
              <a:rPr lang="en-US" altLang="zh-CN" dirty="0"/>
              <a:t>Trials were sorted into bins according to their value of p(A)</a:t>
            </a:r>
          </a:p>
          <a:p>
            <a:pPr lvl="1"/>
            <a:r>
              <a:rPr lang="en-US" altLang="zh-CN" dirty="0"/>
              <a:t>observed mean choice probability was calculated for each bin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Predicting Choice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0322A4-AA75-48AC-9760-4A1965C0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39" y="4839134"/>
            <a:ext cx="4800522" cy="19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6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</a:p>
          <a:p>
            <a:pPr lvl="1"/>
            <a:r>
              <a:rPr lang="en-US" altLang="zh-CN" dirty="0"/>
              <a:t>Estimate choice values p(A) under each model for successive stimuli in the trial sequence</a:t>
            </a:r>
          </a:p>
          <a:p>
            <a:pPr lvl="1"/>
            <a:r>
              <a:rPr lang="en-US" altLang="zh-CN" dirty="0"/>
              <a:t>Trials were sorted into bins according to their value of p(A)</a:t>
            </a:r>
          </a:p>
          <a:p>
            <a:pPr lvl="1"/>
            <a:r>
              <a:rPr lang="en-US" altLang="zh-CN" dirty="0"/>
              <a:t>observed mean choice probability was calculated for each bin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Predicting Choice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0322A4-AA75-48AC-9760-4A1965C0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174288"/>
            <a:ext cx="8210709" cy="33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3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55B6E-9978-4196-B065-6C88030A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C786D-7A1E-4E21-8DDE-6DC37908C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49185" cy="4593104"/>
          </a:xfrm>
        </p:spPr>
        <p:txBody>
          <a:bodyPr>
            <a:normAutofit/>
          </a:bodyPr>
          <a:lstStyle/>
          <a:p>
            <a:r>
              <a:rPr lang="en-US" altLang="zh-CN" dirty="0"/>
              <a:t>Topic</a:t>
            </a:r>
          </a:p>
          <a:p>
            <a:pPr lvl="1"/>
            <a:r>
              <a:rPr lang="en-US" altLang="zh-CN" b="1" dirty="0"/>
              <a:t>We know</a:t>
            </a:r>
            <a:r>
              <a:rPr lang="en-US" altLang="zh-CN" dirty="0"/>
              <a:t> how to learn to classify perceptual information if the environment </a:t>
            </a:r>
            <a:r>
              <a:rPr lang="en-US" altLang="zh-CN" b="1" dirty="0"/>
              <a:t>stable </a:t>
            </a:r>
            <a:r>
              <a:rPr lang="en-US" altLang="zh-CN" dirty="0"/>
              <a:t>over hundreds of trials</a:t>
            </a:r>
          </a:p>
          <a:p>
            <a:pPr lvl="1"/>
            <a:r>
              <a:rPr lang="en-US" altLang="zh-CN" b="1" dirty="0"/>
              <a:t>We don’t know </a:t>
            </a:r>
            <a:r>
              <a:rPr lang="en-US" altLang="zh-CN" dirty="0"/>
              <a:t>categorization when the environment </a:t>
            </a:r>
            <a:r>
              <a:rPr lang="en-US" altLang="zh-CN" b="1" dirty="0"/>
              <a:t>changes rapidly </a:t>
            </a:r>
            <a:r>
              <a:rPr lang="en-US" altLang="zh-CN" i="1" dirty="0"/>
              <a:t>(jump unpredictable)</a:t>
            </a:r>
          </a:p>
          <a:p>
            <a:endParaRPr lang="en-US" altLang="zh-CN" dirty="0"/>
          </a:p>
          <a:p>
            <a:r>
              <a:rPr lang="en-US" altLang="zh-CN" dirty="0"/>
              <a:t>Method</a:t>
            </a:r>
          </a:p>
          <a:p>
            <a:pPr lvl="1"/>
            <a:r>
              <a:rPr lang="en-US" altLang="zh-CN" dirty="0"/>
              <a:t>fMRI</a:t>
            </a:r>
          </a:p>
          <a:p>
            <a:pPr lvl="1"/>
            <a:r>
              <a:rPr lang="en-US" altLang="zh-CN" dirty="0"/>
              <a:t>Computational modeling</a:t>
            </a:r>
          </a:p>
          <a:p>
            <a:pPr lvl="2"/>
            <a:r>
              <a:rPr lang="en-US" altLang="zh-CN" dirty="0"/>
              <a:t>optimal learning</a:t>
            </a:r>
          </a:p>
          <a:p>
            <a:pPr lvl="2"/>
            <a:r>
              <a:rPr lang="en-US" altLang="zh-CN" dirty="0"/>
              <a:t>cognitive strategy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5839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multiple regression</a:t>
            </a:r>
          </a:p>
          <a:p>
            <a:pPr lvl="1"/>
            <a:r>
              <a:rPr lang="en-US" altLang="zh-CN" dirty="0"/>
              <a:t>Each explained some unique variance in choice behavior</a:t>
            </a:r>
          </a:p>
          <a:p>
            <a:pPr lvl="2"/>
            <a:r>
              <a:rPr lang="en-US" altLang="zh-CN" dirty="0"/>
              <a:t>Bayesian </a:t>
            </a:r>
            <a:r>
              <a:rPr lang="fr-FR" altLang="zh-CN" dirty="0"/>
              <a:t>model: t</a:t>
            </a:r>
            <a:r>
              <a:rPr lang="fr-FR" altLang="zh-CN" baseline="-25000" dirty="0"/>
              <a:t>(19)</a:t>
            </a:r>
            <a:r>
              <a:rPr lang="fr-FR" altLang="zh-CN" dirty="0"/>
              <a:t> = 8.77, p &lt; 1 </a:t>
            </a:r>
            <a:r>
              <a:rPr lang="en-US" altLang="zh-CN" dirty="0"/>
              <a:t>×</a:t>
            </a:r>
            <a:r>
              <a:rPr lang="fr-FR" altLang="zh-CN" dirty="0"/>
              <a:t> 10</a:t>
            </a:r>
            <a:r>
              <a:rPr lang="fr-FR" altLang="zh-CN" baseline="30000" dirty="0"/>
              <a:t>-7</a:t>
            </a:r>
          </a:p>
          <a:p>
            <a:pPr lvl="2"/>
            <a:r>
              <a:rPr lang="de-DE" altLang="zh-CN" dirty="0"/>
              <a:t>WM model: t</a:t>
            </a:r>
            <a:r>
              <a:rPr lang="de-DE" altLang="zh-CN" baseline="-25000" dirty="0"/>
              <a:t>(19) </a:t>
            </a:r>
            <a:r>
              <a:rPr lang="de-DE" altLang="zh-CN" dirty="0"/>
              <a:t>= 16.6, p &lt; 1 </a:t>
            </a:r>
            <a:r>
              <a:rPr lang="en-US" altLang="zh-CN" dirty="0"/>
              <a:t>×</a:t>
            </a:r>
            <a:r>
              <a:rPr lang="de-DE" altLang="zh-CN" dirty="0"/>
              <a:t> 10</a:t>
            </a:r>
            <a:r>
              <a:rPr lang="en-US" altLang="zh-CN" baseline="30000" dirty="0"/>
              <a:t>-</a:t>
            </a:r>
            <a:r>
              <a:rPr lang="de-DE" altLang="zh-CN" baseline="30000" dirty="0"/>
              <a:t>12</a:t>
            </a:r>
          </a:p>
          <a:p>
            <a:pPr lvl="2"/>
            <a:r>
              <a:rPr lang="en-US" altLang="zh-CN" dirty="0"/>
              <a:t>QL model:</a:t>
            </a:r>
            <a:r>
              <a:rPr lang="zh-CN" altLang="en-US" dirty="0"/>
              <a:t> </a:t>
            </a:r>
            <a:r>
              <a:rPr lang="fr-FR" altLang="zh-CN" dirty="0"/>
              <a:t>t</a:t>
            </a:r>
            <a:r>
              <a:rPr lang="fr-FR" altLang="zh-CN" baseline="-25000" dirty="0"/>
              <a:t>(19) </a:t>
            </a:r>
            <a:r>
              <a:rPr lang="fr-FR" altLang="zh-CN" dirty="0"/>
              <a:t>= 2.4, p &lt; 0.02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Predicting Choice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687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multiple regression</a:t>
            </a:r>
          </a:p>
          <a:p>
            <a:pPr lvl="1"/>
            <a:r>
              <a:rPr lang="en-US" altLang="zh-CN" dirty="0"/>
              <a:t>Each explained some unique variance in choice behavior</a:t>
            </a:r>
          </a:p>
          <a:p>
            <a:pPr lvl="2"/>
            <a:r>
              <a:rPr lang="en-US" altLang="zh-CN" dirty="0"/>
              <a:t>Bayesian </a:t>
            </a:r>
            <a:r>
              <a:rPr lang="fr-FR" altLang="zh-CN" dirty="0"/>
              <a:t>model: t</a:t>
            </a:r>
            <a:r>
              <a:rPr lang="fr-FR" altLang="zh-CN" baseline="-25000" dirty="0"/>
              <a:t>(19)</a:t>
            </a:r>
            <a:r>
              <a:rPr lang="fr-FR" altLang="zh-CN" dirty="0"/>
              <a:t> = 8.77, p &lt; 1 </a:t>
            </a:r>
            <a:r>
              <a:rPr lang="en-US" altLang="zh-CN" dirty="0"/>
              <a:t>×</a:t>
            </a:r>
            <a:r>
              <a:rPr lang="fr-FR" altLang="zh-CN" dirty="0"/>
              <a:t> 10</a:t>
            </a:r>
            <a:r>
              <a:rPr lang="fr-FR" altLang="zh-CN" baseline="30000" dirty="0"/>
              <a:t>-7</a:t>
            </a:r>
          </a:p>
          <a:p>
            <a:pPr lvl="2"/>
            <a:r>
              <a:rPr lang="de-DE" altLang="zh-CN" b="1" dirty="0"/>
              <a:t>WM model: t</a:t>
            </a:r>
            <a:r>
              <a:rPr lang="de-DE" altLang="zh-CN" b="1" baseline="-25000" dirty="0"/>
              <a:t>(19) </a:t>
            </a:r>
            <a:r>
              <a:rPr lang="de-DE" altLang="zh-CN" b="1" dirty="0"/>
              <a:t>= 16.6, p &lt; 1 </a:t>
            </a:r>
            <a:r>
              <a:rPr lang="en-US" altLang="zh-CN" b="1" dirty="0"/>
              <a:t>×</a:t>
            </a:r>
            <a:r>
              <a:rPr lang="de-DE" altLang="zh-CN" b="1" dirty="0"/>
              <a:t> 10</a:t>
            </a:r>
            <a:r>
              <a:rPr lang="en-US" altLang="zh-CN" b="1" baseline="30000" dirty="0"/>
              <a:t>-</a:t>
            </a:r>
            <a:r>
              <a:rPr lang="de-DE" altLang="zh-CN" b="1" baseline="30000" dirty="0"/>
              <a:t>12</a:t>
            </a:r>
          </a:p>
          <a:p>
            <a:pPr lvl="2"/>
            <a:r>
              <a:rPr lang="en-US" altLang="zh-CN" dirty="0"/>
              <a:t>QL model:</a:t>
            </a:r>
            <a:r>
              <a:rPr lang="zh-CN" altLang="en-US" dirty="0"/>
              <a:t> </a:t>
            </a:r>
            <a:r>
              <a:rPr lang="fr-FR" altLang="zh-CN" dirty="0"/>
              <a:t>t</a:t>
            </a:r>
            <a:r>
              <a:rPr lang="fr-FR" altLang="zh-CN" baseline="-25000" dirty="0"/>
              <a:t>(19) </a:t>
            </a:r>
            <a:r>
              <a:rPr lang="fr-FR" altLang="zh-CN" dirty="0"/>
              <a:t>= 2.4, p &lt; 0.02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Predicting Choice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466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multiple regression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Predicting Choice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0FAFE9-8211-4D12-A0CC-0733C2BAD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17" y="2653245"/>
            <a:ext cx="5169877" cy="43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47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Choose criterion c (model choices to human) choices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Predicting Choice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437087-4147-40E2-8FE9-6B272CDC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68" y="2540260"/>
            <a:ext cx="5019115" cy="39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84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</a:p>
          <a:p>
            <a:pPr lvl="1"/>
            <a:r>
              <a:rPr lang="en-US" altLang="zh-CN" dirty="0"/>
              <a:t>Calculate the learning rate (delta rule)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Different between first 8 trials to 9-13 following switch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compared learning rates for different phases of a 10 trials (</a:t>
            </a:r>
            <a:r>
              <a:rPr lang="en-US" altLang="zh-CN" dirty="0" err="1"/>
              <a:t>e.g</a:t>
            </a:r>
            <a:r>
              <a:rPr lang="en-US" altLang="zh-CN" dirty="0"/>
              <a:t> 3–7, 13–17, versus trials 1–2, 8–12)</a:t>
            </a:r>
          </a:p>
          <a:p>
            <a:pPr marL="1371600" lvl="2" indent="-457200">
              <a:buFont typeface="+mj-lt"/>
              <a:buAutoNum type="arabicPeriod"/>
            </a:pP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If people can learn the jump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49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Different between first 8 trials to 9-13 following switch</a:t>
            </a:r>
          </a:p>
          <a:p>
            <a:pPr lvl="1"/>
            <a:r>
              <a:rPr lang="en-US" altLang="zh-CN" dirty="0"/>
              <a:t>Participants learned faster immediately following a switch (t</a:t>
            </a:r>
            <a:r>
              <a:rPr lang="en-US" altLang="zh-CN" sz="800" dirty="0"/>
              <a:t>(19) </a:t>
            </a:r>
            <a:r>
              <a:rPr lang="en-US" altLang="zh-CN" dirty="0"/>
              <a:t>= 3.15; p &lt; 0.004)</a:t>
            </a:r>
          </a:p>
          <a:p>
            <a:pPr lvl="1"/>
            <a:r>
              <a:rPr lang="en-US" altLang="zh-CN" dirty="0"/>
              <a:t>WM can capture but Bayes cannot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compared learning rates for different phases of a 10 trials(e.g. 3–7, 13–17, versus trials 1–2, 8–12)</a:t>
            </a:r>
          </a:p>
          <a:p>
            <a:pPr lvl="1"/>
            <a:r>
              <a:rPr lang="en-US" altLang="zh-CN" dirty="0"/>
              <a:t>almost identical learning rates (0.73 versus 0.69, t</a:t>
            </a:r>
            <a:r>
              <a:rPr lang="en-US" altLang="zh-CN" baseline="-25000" dirty="0"/>
              <a:t>(19) </a:t>
            </a:r>
            <a:r>
              <a:rPr lang="en-US" altLang="zh-CN" dirty="0"/>
              <a:t>&lt; 1)</a:t>
            </a:r>
          </a:p>
          <a:p>
            <a:pPr lvl="1"/>
            <a:r>
              <a:rPr lang="en-US" altLang="zh-CN" dirty="0"/>
              <a:t>If participants explicitly using knowledge they will learn faster in a period where jumps were more probable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If people can learn the jump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206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B8E6E-97AF-4AC3-B892-76826419B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Participants do not learn the periodic structure of the task </a:t>
            </a:r>
          </a:p>
          <a:p>
            <a:r>
              <a:rPr lang="en-US" altLang="zh-CN" dirty="0"/>
              <a:t>The Bayesian model is not unfairly disadvantaged by being blind to the 10–20 trial jump cycle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If people can learn the jump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469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570EA0-81D8-4FEC-8D25-8C76838F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27714"/>
            <a:ext cx="6117798" cy="4741076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Predicting RT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60CE8-7A24-476F-8E65-BA4F2E8834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56A5A7-7C72-4A4E-809A-F0C227863F26}"/>
              </a:ext>
            </a:extLst>
          </p:cNvPr>
          <p:cNvSpPr txBox="1"/>
          <p:nvPr/>
        </p:nvSpPr>
        <p:spPr>
          <a:xfrm>
            <a:off x="6746448" y="2038222"/>
            <a:ext cx="192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Bayesian (red)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QL (green)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WM (blue)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12B2CD-70B0-42DD-8BD9-65F1E1FCC372}"/>
              </a:ext>
            </a:extLst>
          </p:cNvPr>
          <p:cNvSpPr txBox="1"/>
          <p:nvPr/>
        </p:nvSpPr>
        <p:spPr>
          <a:xfrm>
            <a:off x="6741459" y="3130226"/>
            <a:ext cx="2366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Bayesian: p &lt; 1×10</a:t>
            </a:r>
            <a:r>
              <a:rPr lang="en-US" altLang="zh-CN" baseline="30000" dirty="0"/>
              <a:t>-9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QL: p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0.48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WM: p &lt; 1×10</a:t>
            </a:r>
            <a:r>
              <a:rPr lang="en-US" altLang="zh-CN" baseline="30000" dirty="0"/>
              <a:t>-12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745982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Correlation with Volatility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956C898-BC11-4E65-8D2B-3C586656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421776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Assume:</a:t>
            </a:r>
          </a:p>
          <a:p>
            <a:pPr lvl="1"/>
            <a:r>
              <a:rPr lang="en-US" altLang="zh-CN" dirty="0"/>
              <a:t>Working memory strategy &gt; higher-order model-based strategies might </a:t>
            </a:r>
            <a:r>
              <a:rPr lang="en-US" altLang="zh-CN" b="1" dirty="0"/>
              <a:t>depend on </a:t>
            </a:r>
            <a:r>
              <a:rPr lang="en-US" altLang="zh-CN" dirty="0"/>
              <a:t>the volatility environment</a:t>
            </a:r>
          </a:p>
          <a:p>
            <a:pPr lvl="1"/>
            <a:r>
              <a:rPr lang="en-US" altLang="zh-CN" dirty="0"/>
              <a:t>People using variance information when environment stable (more available computational resource)</a:t>
            </a:r>
          </a:p>
          <a:p>
            <a:pPr lvl="1"/>
            <a:r>
              <a:rPr lang="en-US" altLang="zh-CN" dirty="0"/>
              <a:t>probabilistic information is most useful in volatility environment</a:t>
            </a:r>
          </a:p>
          <a:p>
            <a:r>
              <a:rPr lang="en-US" altLang="zh-CN" dirty="0"/>
              <a:t>Method: correlation between error estimated by model and volatility</a:t>
            </a:r>
          </a:p>
          <a:p>
            <a:pPr lvl="1"/>
            <a:r>
              <a:rPr lang="en-US" altLang="zh-CN" dirty="0"/>
              <a:t>Bayesian: t &lt; 0.003</a:t>
            </a:r>
          </a:p>
          <a:p>
            <a:pPr lvl="1"/>
            <a:r>
              <a:rPr lang="en-US" altLang="zh-CN" dirty="0"/>
              <a:t>QL: t &lt; 0.02</a:t>
            </a:r>
          </a:p>
          <a:p>
            <a:pPr lvl="1"/>
            <a:r>
              <a:rPr lang="en-US" altLang="zh-CN" dirty="0"/>
              <a:t>WM: t = 0.58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2324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Correlation with Volatility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956C898-BC11-4E65-8D2B-3C586656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421776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Assume:</a:t>
            </a:r>
          </a:p>
          <a:p>
            <a:pPr lvl="1"/>
            <a:r>
              <a:rPr lang="en-US" altLang="zh-CN" dirty="0"/>
              <a:t>Working memory strategy &gt; higher-order model-based strategies might </a:t>
            </a:r>
            <a:r>
              <a:rPr lang="en-US" altLang="zh-CN" b="1" dirty="0"/>
              <a:t>depend on </a:t>
            </a:r>
            <a:r>
              <a:rPr lang="en-US" altLang="zh-CN" dirty="0"/>
              <a:t>the volatility environment</a:t>
            </a:r>
          </a:p>
          <a:p>
            <a:pPr lvl="1"/>
            <a:r>
              <a:rPr lang="en-US" altLang="zh-CN" dirty="0"/>
              <a:t>People using variance information when environment stable (more available computational resource)</a:t>
            </a:r>
          </a:p>
          <a:p>
            <a:pPr lvl="1"/>
            <a:r>
              <a:rPr lang="en-US" altLang="zh-CN" dirty="0"/>
              <a:t>probabilistic information is most useful in volatility environment</a:t>
            </a:r>
          </a:p>
          <a:p>
            <a:r>
              <a:rPr lang="en-US" altLang="zh-CN" dirty="0"/>
              <a:t>Method: correlation between error estimated by model and volatility</a:t>
            </a:r>
          </a:p>
          <a:p>
            <a:pPr lvl="1"/>
            <a:r>
              <a:rPr lang="en-US" altLang="zh-CN" dirty="0"/>
              <a:t>Bayesian: t &lt; 0.003</a:t>
            </a:r>
          </a:p>
          <a:p>
            <a:pPr lvl="1"/>
            <a:r>
              <a:rPr lang="en-US" altLang="zh-CN" dirty="0"/>
              <a:t>QL: t &lt; 0.02</a:t>
            </a:r>
          </a:p>
          <a:p>
            <a:pPr lvl="1"/>
            <a:r>
              <a:rPr lang="en-US" altLang="zh-CN" dirty="0"/>
              <a:t>WM: t = 0.58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1886C92E-FCA5-4F21-8AEC-C36F2C0678B0}"/>
              </a:ext>
            </a:extLst>
          </p:cNvPr>
          <p:cNvSpPr/>
          <p:nvPr/>
        </p:nvSpPr>
        <p:spPr>
          <a:xfrm>
            <a:off x="3747247" y="5195046"/>
            <a:ext cx="564776" cy="372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0BB1B6-CC2E-464F-B0BE-7999A6803E7F}"/>
              </a:ext>
            </a:extLst>
          </p:cNvPr>
          <p:cNvSpPr txBox="1"/>
          <p:nvPr/>
        </p:nvSpPr>
        <p:spPr>
          <a:xfrm>
            <a:off x="4482354" y="5159191"/>
            <a:ext cx="268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Better when stable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905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FAE4C-8835-408C-A3DF-021EA874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69388-A2CA-46FF-B097-5B28197D1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09915" cy="486652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Results</a:t>
            </a:r>
          </a:p>
          <a:p>
            <a:pPr lvl="1"/>
            <a:r>
              <a:rPr lang="en-US" altLang="zh-CN" dirty="0"/>
              <a:t>Both model can explain </a:t>
            </a:r>
            <a:r>
              <a:rPr lang="en-US" altLang="zh-CN" b="1" dirty="0"/>
              <a:t>unique variance </a:t>
            </a:r>
            <a:r>
              <a:rPr lang="en-US" altLang="zh-CN" dirty="0"/>
              <a:t>in</a:t>
            </a:r>
          </a:p>
          <a:p>
            <a:pPr lvl="2"/>
            <a:r>
              <a:rPr lang="en-US" altLang="zh-CN" dirty="0"/>
              <a:t>Choice</a:t>
            </a:r>
          </a:p>
          <a:p>
            <a:pPr lvl="2"/>
            <a:r>
              <a:rPr lang="en-US" altLang="zh-CN" dirty="0"/>
              <a:t>Reaction time</a:t>
            </a:r>
          </a:p>
          <a:p>
            <a:pPr lvl="2"/>
            <a:r>
              <a:rPr lang="en-US" altLang="zh-CN" dirty="0"/>
              <a:t>Brain activity</a:t>
            </a:r>
          </a:p>
          <a:p>
            <a:pPr lvl="1"/>
            <a:r>
              <a:rPr lang="en-US" altLang="zh-CN" dirty="0"/>
              <a:t>Different models performance better in different environments</a:t>
            </a:r>
          </a:p>
          <a:p>
            <a:pPr lvl="2"/>
            <a:r>
              <a:rPr lang="en-US" altLang="zh-CN" dirty="0"/>
              <a:t>WM model </a:t>
            </a:r>
            <a:r>
              <a:rPr lang="zh-CN" altLang="en-US" dirty="0"/>
              <a:t>→ </a:t>
            </a:r>
            <a:r>
              <a:rPr lang="en-US" altLang="zh-CN" dirty="0"/>
              <a:t>Volatile</a:t>
            </a:r>
          </a:p>
          <a:p>
            <a:pPr lvl="2"/>
            <a:r>
              <a:rPr lang="en-US" altLang="zh-CN" dirty="0"/>
              <a:t>Bayesian model </a:t>
            </a:r>
            <a:r>
              <a:rPr lang="zh-CN" altLang="en-US" dirty="0"/>
              <a:t>→ </a:t>
            </a:r>
            <a:r>
              <a:rPr lang="en-US" altLang="zh-CN" dirty="0"/>
              <a:t>Stable</a:t>
            </a:r>
          </a:p>
          <a:p>
            <a:pPr lvl="1"/>
            <a:r>
              <a:rPr lang="en-US" altLang="zh-CN" dirty="0"/>
              <a:t>Different models predicted brain activity in distinct regions</a:t>
            </a:r>
          </a:p>
          <a:p>
            <a:r>
              <a:rPr lang="en-US" altLang="zh-CN" dirty="0"/>
              <a:t>Conclusion</a:t>
            </a:r>
          </a:p>
          <a:p>
            <a:pPr lvl="1"/>
            <a:r>
              <a:rPr lang="en-US" altLang="zh-CN" dirty="0"/>
              <a:t>perceptual category may be guided by multiple controllers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391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9C2B-ACF2-4D26-B47C-4BCFC953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behavior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3349-7876-46C6-8938-B70EF06754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Correlation with Volatility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956C898-BC11-4E65-8D2B-3C586656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4217760"/>
          </a:xfrm>
        </p:spPr>
        <p:txBody>
          <a:bodyPr>
            <a:normAutofit/>
          </a:bodyPr>
          <a:lstStyle/>
          <a:p>
            <a:r>
              <a:rPr lang="en-US" altLang="zh-CN" dirty="0"/>
              <a:t>For WM model</a:t>
            </a:r>
          </a:p>
          <a:p>
            <a:pPr lvl="1"/>
            <a:r>
              <a:rPr lang="en-US" altLang="zh-CN" dirty="0"/>
              <a:t>Separate the trials for 25% most volatile and 25% least volatile trials</a:t>
            </a:r>
          </a:p>
          <a:p>
            <a:pPr lvl="1"/>
            <a:r>
              <a:rPr lang="en-US" altLang="zh-CN" dirty="0"/>
              <a:t>Most volatile: p &lt; 0.001</a:t>
            </a:r>
          </a:p>
          <a:p>
            <a:pPr lvl="1"/>
            <a:r>
              <a:rPr lang="en-US" altLang="zh-CN" dirty="0"/>
              <a:t>Least volatile: p = 0.34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893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FB32D-2B75-40F6-9C3C-684F03EE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D9000-52D9-4F92-9EDC-A2C285CCD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Generate trial-by-trial predictions by modeling in single design matrix</a:t>
            </a:r>
          </a:p>
          <a:p>
            <a:r>
              <a:rPr lang="en-US" altLang="zh-CN" dirty="0"/>
              <a:t>Reflect the </a:t>
            </a:r>
            <a:r>
              <a:rPr lang="en-US" altLang="zh-CN" b="1" dirty="0"/>
              <a:t>unique</a:t>
            </a:r>
            <a:r>
              <a:rPr lang="en-US" altLang="zh-CN" dirty="0"/>
              <a:t> contribution of each model</a:t>
            </a:r>
          </a:p>
          <a:p>
            <a:r>
              <a:rPr lang="en-US" altLang="zh-CN" dirty="0"/>
              <a:t>to fMRI signals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2E2D0F-313E-4ADC-B260-8706BC9F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Expected Value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7D5659-378C-4FFA-9FA6-8F998F73C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D26DC7-7BFE-48D3-A942-2074CAD3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4478"/>
            <a:ext cx="9144000" cy="265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63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FB32D-2B75-40F6-9C3C-684F03EE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D9000-52D9-4F92-9EDC-A2C285CCD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Decision Entropy: how close the probability of choosing A over B was to chance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2E2D0F-313E-4ADC-B260-8706BC9F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Decision Entropy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7D5659-378C-4FFA-9FA6-8F998F73C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7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FB32D-2B75-40F6-9C3C-684F03EE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D9000-52D9-4F92-9EDC-A2C285CCD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76" y="1937885"/>
            <a:ext cx="3451412" cy="3815036"/>
          </a:xfrm>
        </p:spPr>
        <p:txBody>
          <a:bodyPr/>
          <a:lstStyle/>
          <a:p>
            <a:r>
              <a:rPr lang="en-US" altLang="zh-CN" dirty="0"/>
              <a:t>red, SMA</a:t>
            </a:r>
          </a:p>
          <a:p>
            <a:r>
              <a:rPr lang="en-US" altLang="zh-CN" dirty="0"/>
              <a:t>blue, striatum</a:t>
            </a:r>
          </a:p>
          <a:p>
            <a:r>
              <a:rPr lang="en-US" altLang="zh-CN" dirty="0"/>
              <a:t>green, </a:t>
            </a:r>
            <a:r>
              <a:rPr lang="en-US" altLang="zh-CN" dirty="0" err="1"/>
              <a:t>dlPFC</a:t>
            </a:r>
            <a:endParaRPr lang="en-US" altLang="zh-CN" dirty="0"/>
          </a:p>
          <a:p>
            <a:r>
              <a:rPr lang="en-US" altLang="zh-CN" dirty="0"/>
              <a:t>yellow, pre-SMA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2E2D0F-313E-4ADC-B260-8706BC9F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Decision Entropy - inverse contrast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7D5659-378C-4FFA-9FA6-8F998F73C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1FFF0A-1124-42C6-A590-88201D4C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39" y="2015658"/>
            <a:ext cx="4544151" cy="42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52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FB32D-2B75-40F6-9C3C-684F03EE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fMRI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2E2D0F-313E-4ADC-B260-8706BC9F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Decision Entropy - inverse contrast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7D5659-378C-4FFA-9FA6-8F998F73C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1FFF0A-1124-42C6-A590-88201D4C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39" y="2015658"/>
            <a:ext cx="4544151" cy="42058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3A72D5-083E-4232-B32A-3377EC0C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690" y="1975327"/>
            <a:ext cx="3858522" cy="4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70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FB32D-2B75-40F6-9C3C-684F03EE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DA7A5-FFF0-44D1-83CE-5BA835699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Anterior insular cortex were robustly predicted by all three models</a:t>
            </a:r>
          </a:p>
          <a:p>
            <a:r>
              <a:rPr lang="en-US" altLang="zh-CN" dirty="0"/>
              <a:t>WM model was mainly unique observed in</a:t>
            </a:r>
          </a:p>
          <a:p>
            <a:pPr lvl="1"/>
            <a:r>
              <a:rPr lang="en-US" altLang="zh-CN" dirty="0" err="1"/>
              <a:t>extrastriate</a:t>
            </a:r>
            <a:r>
              <a:rPr lang="en-US" altLang="zh-CN" dirty="0"/>
              <a:t> visual cortex</a:t>
            </a:r>
          </a:p>
          <a:p>
            <a:pPr lvl="1"/>
            <a:r>
              <a:rPr lang="en-US" altLang="zh-CN" dirty="0"/>
              <a:t>dorsal frontoparietal</a:t>
            </a:r>
          </a:p>
          <a:p>
            <a:pPr lvl="1"/>
            <a:r>
              <a:rPr lang="en-US" altLang="zh-CN" dirty="0" err="1"/>
              <a:t>dlPFC</a:t>
            </a:r>
            <a:endParaRPr lang="en-US" altLang="zh-CN" dirty="0"/>
          </a:p>
          <a:p>
            <a:pPr lvl="1"/>
            <a:r>
              <a:rPr lang="en-US" altLang="zh-CN" dirty="0"/>
              <a:t>pre-SMA</a:t>
            </a:r>
          </a:p>
          <a:p>
            <a:r>
              <a:rPr lang="en-US" altLang="zh-CN" dirty="0"/>
              <a:t>Bayesian model unique active</a:t>
            </a:r>
          </a:p>
          <a:p>
            <a:pPr lvl="1"/>
            <a:r>
              <a:rPr lang="en-US" altLang="zh-CN" dirty="0"/>
              <a:t>left striatum</a:t>
            </a:r>
          </a:p>
          <a:p>
            <a:pPr lvl="1"/>
            <a:r>
              <a:rPr lang="en-US" altLang="zh-CN" dirty="0"/>
              <a:t>SMA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2E2D0F-313E-4ADC-B260-8706BC9FC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Decision Entropy - inverse contrast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AF9B834-87B8-49B7-A634-85C9E5E036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112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B2B12-9FBD-49F9-96D5-43B31B18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D34588-FB82-4C10-BA0D-0129AF11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Assume</a:t>
            </a:r>
          </a:p>
          <a:p>
            <a:pPr lvl="1"/>
            <a:r>
              <a:rPr lang="en-US" altLang="zh-CN" dirty="0"/>
              <a:t>Whether neural signals reflecting updating of information at the time of feedback are modulated by variance and volatility</a:t>
            </a:r>
          </a:p>
          <a:p>
            <a:pPr lvl="1"/>
            <a:r>
              <a:rPr lang="en-US" altLang="zh-CN" dirty="0"/>
              <a:t>Statistical decision strategy will revise this estimate more when category variance is low (</a:t>
            </a:r>
            <a:r>
              <a:rPr lang="en-US" altLang="zh-CN" dirty="0" err="1"/>
              <a:t>Preuschoff</a:t>
            </a:r>
            <a:r>
              <a:rPr lang="en-US" altLang="zh-CN" dirty="0"/>
              <a:t> and </a:t>
            </a:r>
            <a:r>
              <a:rPr lang="en-US" altLang="zh-CN" dirty="0" err="1"/>
              <a:t>Bossaerts</a:t>
            </a:r>
            <a:r>
              <a:rPr lang="en-US" altLang="zh-CN" dirty="0"/>
              <a:t>, 2007)</a:t>
            </a:r>
          </a:p>
          <a:p>
            <a:r>
              <a:rPr lang="en-US" altLang="zh-CN" dirty="0"/>
              <a:t>Regressor</a:t>
            </a:r>
          </a:p>
          <a:p>
            <a:r>
              <a:rPr lang="en-US" altLang="zh-CN" dirty="0"/>
              <a:t>Variable: variance under low, but not high, volatility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DD36-0B93-4737-AA56-5FC07B317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fMRI Signals for Category Updating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234911-E800-45A6-814C-C734DE84D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222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B2B12-9FBD-49F9-96D5-43B31B18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on fMRI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D34588-FB82-4C10-BA0D-0129AF11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</a:p>
          <a:p>
            <a:pPr lvl="1"/>
            <a:r>
              <a:rPr lang="en-US" altLang="zh-CN" dirty="0"/>
              <a:t>posterior portion cingulate gyrus</a:t>
            </a:r>
          </a:p>
          <a:p>
            <a:pPr lvl="1"/>
            <a:r>
              <a:rPr lang="en-US" altLang="zh-CN" dirty="0"/>
              <a:t>extending into the posterior cingulate two sides</a:t>
            </a:r>
          </a:p>
          <a:p>
            <a:pPr lvl="1"/>
            <a:r>
              <a:rPr lang="en-US" altLang="zh-CN" dirty="0"/>
              <a:t>SMA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CDDD36-0B93-4737-AA56-5FC07B317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fMRI Signals for Category Updating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2234911-E800-45A6-814C-C734DE84D2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B7A33C-8E50-4755-8DA7-0049316A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96" y="3979012"/>
            <a:ext cx="5444504" cy="23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51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D197A-1315-43A0-A085-0EC4DC51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C47575-3437-4709-99C4-9EC7AEB4F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53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288ED-610F-4D89-8704-EEC40E93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73423-5DE0-4EAA-8C5A-016B7057F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7886700" cy="4373176"/>
          </a:xfrm>
        </p:spPr>
        <p:txBody>
          <a:bodyPr>
            <a:normAutofit/>
          </a:bodyPr>
          <a:lstStyle/>
          <a:p>
            <a:r>
              <a:rPr lang="en-US" altLang="zh-CN" dirty="0"/>
              <a:t>The simple, working memory model was the best predictor of choice, RT, and brain activity across the experiment</a:t>
            </a:r>
          </a:p>
          <a:p>
            <a:pPr lvl="1"/>
            <a:r>
              <a:rPr lang="en-US" altLang="zh-CN" dirty="0"/>
              <a:t>People may favor a fast and frugal categorization strategy</a:t>
            </a:r>
          </a:p>
          <a:p>
            <a:r>
              <a:rPr lang="en-US" altLang="zh-CN" dirty="0"/>
              <a:t>fMRI analyses also identified specific neural circuits associated with this simple, memory-based decision strategy</a:t>
            </a:r>
          </a:p>
          <a:p>
            <a:r>
              <a:rPr lang="en-US" altLang="zh-CN" dirty="0"/>
              <a:t>Other model still can explain unique variable on behavior and brain activity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F3C1E9-D1C6-48C6-890D-7D04101DC3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Finding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45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F1260-8ADD-3049-B5F4-4635D9DC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Introduction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2A18BD-658B-EA4D-90D1-D52A8308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Which strategy do we choose when we classify something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421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B3926-4B4D-4A78-B05B-691FD9FB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5615E-AFD2-48C6-A716-03F11475A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our task, ‘‘stable’’ environments consisted of runs of 20–30 trials </a:t>
            </a:r>
          </a:p>
          <a:p>
            <a:pPr lvl="1"/>
            <a:r>
              <a:rPr lang="en-US" altLang="zh-CN" dirty="0"/>
              <a:t>A far shorter training interval than the hundreds or even thousands of trials offered in many categorization or sensorimotor tasks</a:t>
            </a:r>
          </a:p>
          <a:p>
            <a:pPr lvl="1"/>
            <a:r>
              <a:rPr lang="en-US" altLang="zh-CN" dirty="0"/>
              <a:t>Maybe leave the WM model a nice performance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86AF8F-7DBC-468F-B2C4-FD10B55ADC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err="1"/>
              <a:t>Incon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A85CB8-7DA3-40BA-B88A-886C2DB451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21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47EE6-E991-4B42-8103-37891243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61ABB-6D02-4AAF-9FED-4157ABEFE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Participants adapt their decision strategy to the demands of the environment</a:t>
            </a:r>
          </a:p>
          <a:p>
            <a:pPr lvl="1"/>
            <a:r>
              <a:rPr lang="en-US" altLang="zh-CN" dirty="0"/>
              <a:t>statistically optimal behavior </a:t>
            </a:r>
            <a:r>
              <a:rPr lang="zh-CN" altLang="en-US" dirty="0"/>
              <a:t>←</a:t>
            </a:r>
            <a:r>
              <a:rPr lang="en-US" altLang="zh-CN" dirty="0"/>
              <a:t> stable</a:t>
            </a:r>
          </a:p>
          <a:p>
            <a:pPr lvl="1"/>
            <a:r>
              <a:rPr lang="en-US" altLang="zh-CN" dirty="0"/>
              <a:t>Rely on maintenance processes by the PFC </a:t>
            </a:r>
            <a:r>
              <a:rPr lang="zh-CN" altLang="en-US" dirty="0"/>
              <a:t>← </a:t>
            </a:r>
            <a:r>
              <a:rPr lang="en-US" altLang="zh-CN" dirty="0"/>
              <a:t>volatile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248C94-6059-43ED-AB11-4D3C5E60D0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57CC94-EEE5-43D4-ACC0-2DECC41516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2465-12E8-4A5F-9C73-48850C9C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B3E99-8B9C-40A1-8A2A-FAAF9AF65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117271"/>
            <a:ext cx="8268821" cy="3815036"/>
          </a:xfrm>
        </p:spPr>
        <p:txBody>
          <a:bodyPr/>
          <a:lstStyle/>
          <a:p>
            <a:r>
              <a:rPr lang="en-US" altLang="zh-CN" dirty="0"/>
              <a:t>Fundamental question</a:t>
            </a:r>
          </a:p>
          <a:p>
            <a:pPr lvl="1"/>
            <a:r>
              <a:rPr lang="en-US" altLang="zh-CN" dirty="0"/>
              <a:t>An internal model of the environment</a:t>
            </a:r>
            <a:r>
              <a:rPr lang="en-US" altLang="zh-CN" baseline="30000" dirty="0"/>
              <a:t>1</a:t>
            </a:r>
          </a:p>
          <a:p>
            <a:pPr lvl="1"/>
            <a:r>
              <a:rPr lang="en-US" altLang="zh-CN" dirty="0"/>
              <a:t>Simpler mechanisms</a:t>
            </a:r>
            <a:r>
              <a:rPr lang="en-US" altLang="zh-CN" baseline="30000" dirty="0"/>
              <a:t>2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884055-A8CD-4DEB-8E72-12294D21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ED0DBB-23A2-4F90-9B6C-6EA14A3FA2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Daw</a:t>
            </a:r>
            <a:r>
              <a:rPr lang="en-US" altLang="zh-CN" dirty="0"/>
              <a:t> et al., 2005</a:t>
            </a:r>
          </a:p>
          <a:p>
            <a:r>
              <a:rPr lang="en-US" altLang="zh-CN" dirty="0"/>
              <a:t>Sutton and </a:t>
            </a:r>
            <a:r>
              <a:rPr lang="en-US" altLang="zh-CN" dirty="0" err="1"/>
              <a:t>Barto</a:t>
            </a:r>
            <a:r>
              <a:rPr lang="en-US" altLang="zh-CN" dirty="0"/>
              <a:t>, 1998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71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2465-12E8-4A5F-9C73-48850C9C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B3E99-8B9C-40A1-8A2A-FAAF9AF65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117271"/>
            <a:ext cx="8268821" cy="447178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Decision making is demanding when the environment </a:t>
            </a:r>
          </a:p>
          <a:p>
            <a:pPr lvl="1"/>
            <a:r>
              <a:rPr lang="en-US" altLang="zh-CN" dirty="0"/>
              <a:t>change rapidly</a:t>
            </a:r>
          </a:p>
          <a:p>
            <a:pPr lvl="1"/>
            <a:r>
              <a:rPr lang="en-US" altLang="zh-CN" dirty="0"/>
              <a:t>without warning</a:t>
            </a:r>
          </a:p>
          <a:p>
            <a:r>
              <a:rPr lang="en-US" altLang="zh-CN" dirty="0"/>
              <a:t>An agent encodes higher-order statistical information</a:t>
            </a:r>
          </a:p>
          <a:p>
            <a:pPr lvl="1"/>
            <a:r>
              <a:rPr lang="en-US" altLang="zh-CN" dirty="0"/>
              <a:t>the transitional probabilities (Green et al., 2010)</a:t>
            </a:r>
          </a:p>
          <a:p>
            <a:pPr lvl="1"/>
            <a:r>
              <a:rPr lang="en-US" altLang="zh-CN" dirty="0"/>
              <a:t>variability (</a:t>
            </a:r>
            <a:r>
              <a:rPr lang="en-US" altLang="zh-CN" dirty="0" err="1"/>
              <a:t>Preuschoff</a:t>
            </a:r>
            <a:r>
              <a:rPr lang="en-US" altLang="zh-CN" dirty="0"/>
              <a:t> et al., 2008)</a:t>
            </a:r>
          </a:p>
          <a:p>
            <a:pPr lvl="1"/>
            <a:r>
              <a:rPr lang="en-US" altLang="zh-CN" dirty="0"/>
              <a:t>rates of change (Behrens et al., 2007)</a:t>
            </a:r>
          </a:p>
          <a:p>
            <a:r>
              <a:rPr lang="en-US" altLang="zh-CN" dirty="0"/>
              <a:t>Recent research map the neural structures that represent the changing value of states and stimuli</a:t>
            </a:r>
          </a:p>
          <a:p>
            <a:pPr lvl="1"/>
            <a:r>
              <a:rPr lang="zh-CN" altLang="zh-CN" dirty="0"/>
              <a:t>vmPFC</a:t>
            </a:r>
            <a:r>
              <a:rPr lang="en-US" altLang="zh-CN" dirty="0"/>
              <a:t> (Hampton et al., 2006)</a:t>
            </a:r>
          </a:p>
          <a:p>
            <a:pPr lvl="1"/>
            <a:r>
              <a:rPr lang="en-US" altLang="zh-CN" dirty="0"/>
              <a:t>midbrain or insular cortex (</a:t>
            </a:r>
            <a:r>
              <a:rPr lang="en-US" altLang="zh-CN" dirty="0" err="1"/>
              <a:t>chultz</a:t>
            </a:r>
            <a:r>
              <a:rPr lang="en-US" altLang="zh-CN" dirty="0"/>
              <a:t> et al., 2008)</a:t>
            </a:r>
          </a:p>
          <a:p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884055-A8CD-4DEB-8E72-12294D21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If person making decision rely on a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80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62465-12E8-4A5F-9C73-48850C9C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B3E99-8B9C-40A1-8A2A-FAAF9AF65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117271"/>
            <a:ext cx="8268821" cy="4471788"/>
          </a:xfrm>
        </p:spPr>
        <p:txBody>
          <a:bodyPr>
            <a:normAutofit/>
          </a:bodyPr>
          <a:lstStyle/>
          <a:p>
            <a:r>
              <a:rPr lang="en-US" altLang="zh-CN" dirty="0"/>
              <a:t>human voluntary choices are </a:t>
            </a:r>
          </a:p>
          <a:p>
            <a:pPr lvl="1"/>
            <a:r>
              <a:rPr lang="en-US" altLang="zh-CN" dirty="0"/>
              <a:t>fundamentally rational</a:t>
            </a:r>
          </a:p>
          <a:p>
            <a:pPr lvl="1"/>
            <a:r>
              <a:rPr lang="en-US" altLang="zh-CN" dirty="0"/>
              <a:t>can be described in a probabilistic framework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884055-A8CD-4DEB-8E72-12294D21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If person making decision rely on a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823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85551-1033-470A-A47B-79B027C7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211E8-2333-4EAB-B6F4-D51AFB71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17271"/>
            <a:ext cx="3943350" cy="381503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altLang="zh-CN" dirty="0"/>
              <a:t>Much of this research employ economic tasks</a:t>
            </a:r>
            <a:r>
              <a:rPr lang="en-US" altLang="zh-CN" baseline="30000" dirty="0"/>
              <a:t>1</a:t>
            </a:r>
          </a:p>
          <a:p>
            <a:pPr lvl="1"/>
            <a:r>
              <a:rPr lang="en-US" altLang="zh-CN" dirty="0"/>
              <a:t>stimuli are typically </a:t>
            </a:r>
            <a:r>
              <a:rPr lang="en-US" altLang="zh-CN" b="1" dirty="0"/>
              <a:t>simple discriminable</a:t>
            </a:r>
          </a:p>
          <a:p>
            <a:pPr lvl="1"/>
            <a:r>
              <a:rPr lang="en-US" altLang="zh-CN" dirty="0"/>
              <a:t>the choice value is uncertain</a:t>
            </a:r>
          </a:p>
          <a:p>
            <a:r>
              <a:rPr lang="en-US" altLang="zh-CN" dirty="0"/>
              <a:t>typically allowed many </a:t>
            </a:r>
            <a:r>
              <a:rPr lang="en-US" altLang="zh-CN" b="1" dirty="0"/>
              <a:t>hundreds of</a:t>
            </a:r>
            <a:r>
              <a:rPr lang="en-US" altLang="zh-CN" dirty="0"/>
              <a:t> training trials to learn information</a:t>
            </a:r>
          </a:p>
          <a:p>
            <a:pPr lvl="1"/>
            <a:r>
              <a:rPr lang="en-US" altLang="zh-CN" b="1" dirty="0"/>
              <a:t>stable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b="1" dirty="0"/>
              <a:t>predictable</a:t>
            </a:r>
            <a:endParaRPr lang="zh-CN" altLang="en-US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6DB9D1-03E6-461B-9D06-2444CA347E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Improvement — Experiment Design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B71F54-25EB-4DC5-9D58-E04AE0BDF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Behrens et al., 2007; Boorman et al., 2009; </a:t>
            </a:r>
            <a:r>
              <a:rPr lang="en-US" altLang="zh-CN" dirty="0" err="1"/>
              <a:t>Daw</a:t>
            </a:r>
            <a:r>
              <a:rPr lang="en-US" altLang="zh-CN" dirty="0"/>
              <a:t> et al., 2006; Green et al., 2010; Hampton et al., 2006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934B355-6451-4169-97BF-52BA7357D9C5}"/>
              </a:ext>
            </a:extLst>
          </p:cNvPr>
          <p:cNvSpPr txBox="1">
            <a:spLocks/>
          </p:cNvSpPr>
          <p:nvPr/>
        </p:nvSpPr>
        <p:spPr>
          <a:xfrm>
            <a:off x="4710953" y="2117271"/>
            <a:ext cx="4034117" cy="38150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outside of the laboratory</a:t>
            </a:r>
          </a:p>
          <a:p>
            <a:pPr lvl="1"/>
            <a:r>
              <a:rPr lang="en-US" altLang="zh-CN" dirty="0"/>
              <a:t>deal with uncertainty pertaining to the categories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unpredictable, fast-changing environments</a:t>
            </a:r>
          </a:p>
          <a:p>
            <a:pPr lvl="1"/>
            <a:r>
              <a:rPr lang="en-US" altLang="zh-CN" sz="2000" dirty="0"/>
              <a:t>distinguish noise or changing</a:t>
            </a:r>
          </a:p>
          <a:p>
            <a:pPr lvl="1"/>
            <a:r>
              <a:rPr lang="en-US" altLang="zh-CN" sz="2000" dirty="0"/>
              <a:t>new learning quickly becomes outdated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5944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skom et al. 2016 - Adaptive Engagement of Cognitive Control in Context-Dependent Decision Making" id="{5B1AB7CA-EB8D-114C-9418-8D9BEE9C09A1}" vid="{2E63497C-E90B-4946-A9F8-1295929940A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1920</Words>
  <Application>Microsoft Office PowerPoint</Application>
  <PresentationFormat>全屏显示(4:3)</PresentationFormat>
  <Paragraphs>330</Paragraphs>
  <Slides>51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7" baseType="lpstr">
      <vt:lpstr>Calibri</vt:lpstr>
      <vt:lpstr>等线</vt:lpstr>
      <vt:lpstr>Arial</vt:lpstr>
      <vt:lpstr>Calibri Light</vt:lpstr>
      <vt:lpstr>Cambria Math</vt:lpstr>
      <vt:lpstr>Office 主题​​</vt:lpstr>
      <vt:lpstr>Perceptual Classification in a Rapidly Changing Environment</vt:lpstr>
      <vt:lpstr>Abstract</vt:lpstr>
      <vt:lpstr>Abstract</vt:lpstr>
      <vt:lpstr>Abstract</vt:lpstr>
      <vt:lpstr>Introduction</vt:lpstr>
      <vt:lpstr>Introduction </vt:lpstr>
      <vt:lpstr>Introduction </vt:lpstr>
      <vt:lpstr>Introduction </vt:lpstr>
      <vt:lpstr>Introduction</vt:lpstr>
      <vt:lpstr>Introduction</vt:lpstr>
      <vt:lpstr>Introduction</vt:lpstr>
      <vt:lpstr>Introduction </vt:lpstr>
      <vt:lpstr>Introduction</vt:lpstr>
      <vt:lpstr>Methods</vt:lpstr>
      <vt:lpstr>Subjects</vt:lpstr>
      <vt:lpstr>Experiment design</vt:lpstr>
      <vt:lpstr>Experiment Design</vt:lpstr>
      <vt:lpstr>Experiment Design</vt:lpstr>
      <vt:lpstr>PowerPoint 演示文稿</vt:lpstr>
      <vt:lpstr>Models</vt:lpstr>
      <vt:lpstr>Models</vt:lpstr>
      <vt:lpstr>Models</vt:lpstr>
      <vt:lpstr>Models</vt:lpstr>
      <vt:lpstr>Model</vt:lpstr>
      <vt:lpstr>Model</vt:lpstr>
      <vt:lpstr>Result</vt:lpstr>
      <vt:lpstr>Result on behavior</vt:lpstr>
      <vt:lpstr>Result on behavior</vt:lpstr>
      <vt:lpstr>Result on behavior</vt:lpstr>
      <vt:lpstr>Result on behavior</vt:lpstr>
      <vt:lpstr>Result on behavior</vt:lpstr>
      <vt:lpstr>Result on behavior</vt:lpstr>
      <vt:lpstr>Result on behavior</vt:lpstr>
      <vt:lpstr>Result on behavior</vt:lpstr>
      <vt:lpstr>Result on behavior</vt:lpstr>
      <vt:lpstr>Result on behavior</vt:lpstr>
      <vt:lpstr>Result on behavior</vt:lpstr>
      <vt:lpstr>Result on behavior</vt:lpstr>
      <vt:lpstr>Result on behavior</vt:lpstr>
      <vt:lpstr>Result on behavior</vt:lpstr>
      <vt:lpstr>Result on fMRI</vt:lpstr>
      <vt:lpstr>Result on fMRI</vt:lpstr>
      <vt:lpstr>Result on fMRI</vt:lpstr>
      <vt:lpstr>Result on fMRI</vt:lpstr>
      <vt:lpstr>Result on fMRI</vt:lpstr>
      <vt:lpstr>Result on fMRI</vt:lpstr>
      <vt:lpstr>Result on fMRI</vt:lpstr>
      <vt:lpstr>Discussion</vt:lpstr>
      <vt:lpstr>Discussion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Perceptual Classification in a Rapidly Changing Environment</dc:title>
  <dc:creator>Xia Xiaokai</dc:creator>
  <cp:lastModifiedBy>Xia Xiaokai</cp:lastModifiedBy>
  <cp:revision>1</cp:revision>
  <dcterms:created xsi:type="dcterms:W3CDTF">2019-03-11T08:00:52Z</dcterms:created>
  <dcterms:modified xsi:type="dcterms:W3CDTF">2019-03-11T11:24:07Z</dcterms:modified>
</cp:coreProperties>
</file>